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4" r:id="rId2"/>
    <p:sldMasterId id="2147483734" r:id="rId3"/>
    <p:sldMasterId id="2147483715" r:id="rId4"/>
  </p:sldMasterIdLst>
  <p:notesMasterIdLst>
    <p:notesMasterId r:id="rId35"/>
  </p:notesMasterIdLst>
  <p:sldIdLst>
    <p:sldId id="278" r:id="rId5"/>
    <p:sldId id="620" r:id="rId6"/>
    <p:sldId id="424" r:id="rId7"/>
    <p:sldId id="426" r:id="rId8"/>
    <p:sldId id="401" r:id="rId9"/>
    <p:sldId id="402" r:id="rId10"/>
    <p:sldId id="403" r:id="rId11"/>
    <p:sldId id="425" r:id="rId12"/>
    <p:sldId id="405" r:id="rId13"/>
    <p:sldId id="406" r:id="rId14"/>
    <p:sldId id="616" r:id="rId15"/>
    <p:sldId id="408" r:id="rId16"/>
    <p:sldId id="427" r:id="rId17"/>
    <p:sldId id="491" r:id="rId18"/>
    <p:sldId id="480" r:id="rId19"/>
    <p:sldId id="481" r:id="rId20"/>
    <p:sldId id="482" r:id="rId21"/>
    <p:sldId id="490" r:id="rId22"/>
    <p:sldId id="617" r:id="rId23"/>
    <p:sldId id="615" r:id="rId24"/>
    <p:sldId id="415" r:id="rId25"/>
    <p:sldId id="416" r:id="rId26"/>
    <p:sldId id="618" r:id="rId27"/>
    <p:sldId id="418" r:id="rId28"/>
    <p:sldId id="419" r:id="rId29"/>
    <p:sldId id="420" r:id="rId30"/>
    <p:sldId id="421" r:id="rId31"/>
    <p:sldId id="422" r:id="rId32"/>
    <p:sldId id="423" r:id="rId33"/>
    <p:sldId id="330" r:id="rId34"/>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547EBF"/>
          </p15:clr>
        </p15:guide>
        <p15:guide id="2" pos="4608" userDrawn="1">
          <p15:clr>
            <a:srgbClr val="547EBF"/>
          </p15:clr>
        </p15:guide>
        <p15:guide id="3" pos="6912" userDrawn="1">
          <p15:clr>
            <a:srgbClr val="547EBF"/>
          </p15:clr>
        </p15:guide>
        <p15:guide id="4" pos="2304" userDrawn="1">
          <p15:clr>
            <a:srgbClr val="547EBF"/>
          </p15:clr>
        </p15:guide>
        <p15:guide id="5" orient="horz" pos="1296" userDrawn="1">
          <p15:clr>
            <a:srgbClr val="547EBF"/>
          </p15:clr>
        </p15:guide>
        <p15:guide id="6" orient="horz" pos="3888" userDrawn="1">
          <p15:clr>
            <a:srgbClr val="547EBF"/>
          </p15:clr>
        </p15:guide>
        <p15:guide id="7" userDrawn="1">
          <p15:clr>
            <a:srgbClr val="547EBF"/>
          </p15:clr>
        </p15:guide>
        <p15:guide id="8" pos="9216" userDrawn="1">
          <p15:clr>
            <a:srgbClr val="547EBF"/>
          </p15:clr>
        </p15:guide>
        <p15:guide id="9" orient="horz" userDrawn="1">
          <p15:clr>
            <a:srgbClr val="547EBF"/>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6DFF"/>
    <a:srgbClr val="6EA6FF"/>
    <a:srgbClr val="0530AD"/>
    <a:srgbClr val="924CFC"/>
    <a:srgbClr val="B19F6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27" autoAdjust="0"/>
    <p:restoredTop sz="95158"/>
  </p:normalViewPr>
  <p:slideViewPr>
    <p:cSldViewPr snapToObjects="1">
      <p:cViewPr varScale="1">
        <p:scale>
          <a:sx n="77" d="100"/>
          <a:sy n="77" d="100"/>
        </p:scale>
        <p:origin x="1240" y="184"/>
      </p:cViewPr>
      <p:guideLst>
        <p:guide orient="horz" pos="2592"/>
        <p:guide pos="4608"/>
        <p:guide pos="6912"/>
        <p:guide pos="2304"/>
        <p:guide orient="horz" pos="1296"/>
        <p:guide orient="horz" pos="3888"/>
        <p:guide/>
        <p:guide pos="9216"/>
        <p:guide orient="horz"/>
      </p:guideLst>
    </p:cSldViewPr>
  </p:slideViewPr>
  <p:notesTextViewPr>
    <p:cViewPr>
      <p:scale>
        <a:sx n="1" d="1"/>
        <a:sy n="1" d="1"/>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5288BB53-F264-D84E-8876-073A512183CA}" type="datetimeFigureOut">
              <a:rPr lang="en-US" smtClean="0"/>
              <a:pPr/>
              <a:t>3/19/19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698D0594-4E60-8F4B-8226-C705B94694A4}" type="slidenum">
              <a:rPr lang="en-US" smtClean="0"/>
              <a:pPr/>
              <a:t>‹#›</a:t>
            </a:fld>
            <a:endParaRPr lang="en-US" dirty="0"/>
          </a:p>
        </p:txBody>
      </p:sp>
    </p:spTree>
    <p:extLst>
      <p:ext uri="{BB962C8B-B14F-4D97-AF65-F5344CB8AC3E}">
        <p14:creationId xmlns:p14="http://schemas.microsoft.com/office/powerpoint/2010/main" val="52348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5</a:t>
            </a:fld>
            <a:endParaRPr lang="en-US" dirty="0"/>
          </a:p>
        </p:txBody>
      </p:sp>
    </p:spTree>
    <p:extLst>
      <p:ext uri="{BB962C8B-B14F-4D97-AF65-F5344CB8AC3E}">
        <p14:creationId xmlns:p14="http://schemas.microsoft.com/office/powerpoint/2010/main" val="75034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charset="0"/>
                <a:ea typeface="MS PGothic" charset="-128"/>
              </a:rPr>
              <a:t>IBM Cloud Resiliency Orchestration offers disaster recovery monitoring, reporting, testing and workflow automation capabilities of complex hybrid cloud environments in a scalable, easier-to-use solution built on industry standards.  The service combines automation and analytics for faster, more cost-effective disaster recovery to help keep daily business operations running and to proactively avoid disruptions that lead to lost revenue, brand damage and dissatisfied customers.</a:t>
            </a:r>
          </a:p>
          <a:p>
            <a:pPr eaLnBrk="1" hangingPunct="1"/>
            <a:endParaRPr lang="en-US" altLang="en-US" dirty="0">
              <a:latin typeface="Arial" charset="0"/>
              <a:ea typeface="MS PGothic" charset="-128"/>
            </a:endParaRPr>
          </a:p>
          <a:p>
            <a:pPr eaLnBrk="1" hangingPunct="1"/>
            <a:r>
              <a:rPr lang="en-US" altLang="en-US" dirty="0">
                <a:latin typeface="Arial" charset="0"/>
                <a:ea typeface="MS PGothic" charset="-128"/>
              </a:rPr>
              <a:t>From a cost perspective the new service will enable better automation of server and application processes, resulting in a more timely DR deployment and exercise process. With the help of the dashboard, many of these tasks will be managed automatically with complete transparency to the customer.</a:t>
            </a:r>
          </a:p>
          <a:p>
            <a:pPr eaLnBrk="1" hangingPunct="1"/>
            <a:endParaRPr lang="en-US" altLang="en-US" dirty="0">
              <a:latin typeface="Arial" charset="0"/>
              <a:ea typeface="MS PGothic" charset="-128"/>
            </a:endParaRPr>
          </a:p>
          <a:p>
            <a:pPr eaLnBrk="1" hangingPunct="1"/>
            <a:r>
              <a:rPr lang="en-US" altLang="en-US" dirty="0">
                <a:latin typeface="Arial" charset="0"/>
                <a:ea typeface="MS PGothic" charset="-128"/>
              </a:rPr>
              <a:t>Since orchestration serves to link automated processes across platforms and clouds, there is an increased confidence by the customer to respond quickly to DR events, possibly with a lower requirement for manual intervention and high-level human expertise.</a:t>
            </a:r>
          </a:p>
          <a:p>
            <a:pPr eaLnBrk="1" hangingPunct="1"/>
            <a:r>
              <a:rPr lang="en-US" altLang="en-US" dirty="0">
                <a:latin typeface="Arial" charset="0"/>
                <a:ea typeface="MS PGothic" charset="-128"/>
              </a:rPr>
              <a:t>Finally, the quality of the customer’s DR environment improves overall, due to the tool’s consistent ability to spot potential issues and control by the customer to remediate these issues via the automated dashboard.</a:t>
            </a:r>
          </a:p>
          <a:p>
            <a:pPr eaLnBrk="1" hangingPunct="1"/>
            <a:endParaRPr lang="en-US" altLang="en-US" dirty="0">
              <a:latin typeface="Arial" charset="0"/>
              <a:ea typeface="MS PGothic" charset="-128"/>
            </a:endParaRPr>
          </a:p>
          <a:p>
            <a:pPr eaLnBrk="1" hangingPunct="1"/>
            <a:r>
              <a:rPr lang="en-US" altLang="en-US" dirty="0">
                <a:latin typeface="Arial" charset="0"/>
                <a:ea typeface="MS PGothic" charset="-128"/>
              </a:rPr>
              <a:t>Value drivers:</a:t>
            </a:r>
          </a:p>
          <a:p>
            <a:pPr eaLnBrk="1" hangingPunct="1"/>
            <a:r>
              <a:rPr lang="en-US" altLang="en-US" dirty="0">
                <a:latin typeface="Arial" charset="0"/>
                <a:ea typeface="MS PGothic" charset="-128"/>
              </a:rPr>
              <a:t>Accelerated revenue growth in DR orchestration and through Geo expansion</a:t>
            </a:r>
          </a:p>
          <a:p>
            <a:pPr eaLnBrk="1" hangingPunct="1"/>
            <a:r>
              <a:rPr lang="en-US" altLang="en-US" dirty="0">
                <a:latin typeface="Arial" charset="0"/>
                <a:ea typeface="MS PGothic" charset="-128"/>
              </a:rPr>
              <a:t>Additional revenue opportunities in DR and IT Consultancy and GBS</a:t>
            </a:r>
          </a:p>
          <a:p>
            <a:pPr eaLnBrk="1" hangingPunct="1"/>
            <a:r>
              <a:rPr lang="en-US" altLang="en-US" dirty="0">
                <a:latin typeface="Arial" charset="0"/>
                <a:ea typeface="MS PGothic" charset="-128"/>
              </a:rPr>
              <a:t>Solution can run on AWS and is intended to run on SoftLayer and can be leveraged for both Cloud units and GTS clients</a:t>
            </a:r>
          </a:p>
          <a:p>
            <a:pPr eaLnBrk="1" hangingPunct="1"/>
            <a:endParaRPr lang="en-US" altLang="en-US" dirty="0">
              <a:latin typeface="Arial"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solidFill>
                <a:schemeClr val="tx2"/>
              </a:solidFill>
              <a:latin typeface="Arial" charset="0"/>
              <a:ea typeface="MS PGothic" charset="-128"/>
            </a:endParaRPr>
          </a:p>
          <a:p>
            <a:endParaRPr lang="en-US" altLang="en-US" b="1" dirty="0">
              <a:latin typeface="Arial" charset="0"/>
              <a:ea typeface="MS PGothic" charset="-128"/>
            </a:endParaRPr>
          </a:p>
          <a:p>
            <a:endParaRPr lang="en-US" altLang="en-US" dirty="0">
              <a:latin typeface="Times New Roman" charset="0"/>
              <a:ea typeface="MS PGothic" charset="-128"/>
            </a:endParaRPr>
          </a:p>
          <a:p>
            <a:endParaRPr lang="en-US" dirty="0"/>
          </a:p>
        </p:txBody>
      </p:sp>
      <p:sp>
        <p:nvSpPr>
          <p:cNvPr id="4" name="Slide Number Placeholder 3"/>
          <p:cNvSpPr>
            <a:spLocks noGrp="1"/>
          </p:cNvSpPr>
          <p:nvPr>
            <p:ph type="sldNum" sz="quarter" idx="10"/>
          </p:nvPr>
        </p:nvSpPr>
        <p:spPr/>
        <p:txBody>
          <a:bodyPr/>
          <a:lstStyle/>
          <a:p>
            <a:fld id="{698D0594-4E60-8F4B-8226-C705B94694A4}" type="slidenum">
              <a:rPr lang="en-US" smtClean="0"/>
              <a:pPr/>
              <a:t>11</a:t>
            </a:fld>
            <a:endParaRPr lang="en-US" dirty="0"/>
          </a:p>
        </p:txBody>
      </p:sp>
    </p:spTree>
    <p:extLst>
      <p:ext uri="{BB962C8B-B14F-4D97-AF65-F5344CB8AC3E}">
        <p14:creationId xmlns:p14="http://schemas.microsoft.com/office/powerpoint/2010/main" val="34543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Images to be checked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Without a clear view of their business applications clients are concerned their DR environment may not function properly when required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solidFill>
                  <a:schemeClr val="tx2"/>
                </a:solidFill>
                <a:latin typeface="HelvNeue Light for IBM"/>
              </a:rPr>
              <a:t>Risk mitigation, unplanned service outages and disruption to the business is our client’s primary concern. </a:t>
            </a:r>
          </a:p>
          <a:p>
            <a:endParaRPr lang="en-US" altLang="en-US" b="1" dirty="0">
              <a:solidFill>
                <a:srgbClr val="FF0000"/>
              </a:solidFill>
            </a:endParaRPr>
          </a:p>
          <a:p>
            <a:r>
              <a:rPr lang="en-US" altLang="en-US" sz="1200" b="1" dirty="0">
                <a:solidFill>
                  <a:srgbClr val="00649D"/>
                </a:solidFill>
              </a:rPr>
              <a:t>IBM Cloud Resiliency Application Dependency Mapping uses technology built by IBM Research to provide a quick and unobtrusive way to map business applications</a:t>
            </a:r>
          </a:p>
          <a:p>
            <a:endParaRPr lang="en-US" altLang="en-US" sz="1200" dirty="0"/>
          </a:p>
          <a:p>
            <a:endParaRPr lang="en-US" alt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98D0594-4E60-8F4B-8226-C705B94694A4}" type="slidenum">
              <a:rPr lang="en-US" smtClean="0"/>
              <a:pPr/>
              <a:t>24</a:t>
            </a:fld>
            <a:endParaRPr lang="en-US" dirty="0"/>
          </a:p>
        </p:txBody>
      </p:sp>
    </p:spTree>
    <p:extLst>
      <p:ext uri="{BB962C8B-B14F-4D97-AF65-F5344CB8AC3E}">
        <p14:creationId xmlns:p14="http://schemas.microsoft.com/office/powerpoint/2010/main" val="7889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the color</a:t>
            </a:r>
          </a:p>
        </p:txBody>
      </p:sp>
      <p:sp>
        <p:nvSpPr>
          <p:cNvPr id="4" name="Slide Number Placeholder 3"/>
          <p:cNvSpPr>
            <a:spLocks noGrp="1"/>
          </p:cNvSpPr>
          <p:nvPr>
            <p:ph type="sldNum" sz="quarter" idx="5"/>
          </p:nvPr>
        </p:nvSpPr>
        <p:spPr/>
        <p:txBody>
          <a:bodyPr/>
          <a:lstStyle/>
          <a:p>
            <a:fld id="{698D0594-4E60-8F4B-8226-C705B94694A4}" type="slidenum">
              <a:rPr lang="en-US" smtClean="0"/>
              <a:pPr/>
              <a:t>26</a:t>
            </a:fld>
            <a:endParaRPr lang="en-US" dirty="0"/>
          </a:p>
        </p:txBody>
      </p:sp>
    </p:spTree>
    <p:extLst>
      <p:ext uri="{BB962C8B-B14F-4D97-AF65-F5344CB8AC3E}">
        <p14:creationId xmlns:p14="http://schemas.microsoft.com/office/powerpoint/2010/main" val="344313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64" name="Group 463"/>
          <p:cNvGrpSpPr/>
          <p:nvPr userDrawn="1"/>
        </p:nvGrpSpPr>
        <p:grpSpPr>
          <a:xfrm>
            <a:off x="2540" y="-2542"/>
            <a:ext cx="14630400" cy="8229600"/>
            <a:chOff x="0" y="0"/>
            <a:chExt cx="14630400" cy="8229600"/>
          </a:xfrm>
        </p:grpSpPr>
        <p:cxnSp>
          <p:nvCxnSpPr>
            <p:cNvPr id="465" name="Straight Connector 464"/>
            <p:cNvCxnSpPr/>
            <p:nvPr userDrawn="1"/>
          </p:nvCxnSpPr>
          <p:spPr>
            <a:xfrm>
              <a:off x="457200" y="4572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userDrawn="1"/>
          </p:nvCxnSpPr>
          <p:spPr>
            <a:xfrm flipV="1">
              <a:off x="457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userDrawn="1"/>
          </p:nvCxnSpPr>
          <p:spPr>
            <a:xfrm flipV="1">
              <a:off x="14173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userDrawn="1"/>
          </p:nvCxnSpPr>
          <p:spPr>
            <a:xfrm>
              <a:off x="457200" y="77724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userDrawn="1"/>
          </p:nvCxnSpPr>
          <p:spPr>
            <a:xfrm>
              <a:off x="0" y="41148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userDrawn="1"/>
          </p:nvCxnSpPr>
          <p:spPr>
            <a:xfrm>
              <a:off x="0" y="20574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userDrawn="1"/>
          </p:nvCxnSpPr>
          <p:spPr>
            <a:xfrm>
              <a:off x="0" y="61722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userDrawn="1"/>
          </p:nvCxnSpPr>
          <p:spPr>
            <a:xfrm flipV="1">
              <a:off x="73152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userDrawn="1"/>
          </p:nvCxnSpPr>
          <p:spPr>
            <a:xfrm flipV="1">
              <a:off x="3657600" y="0"/>
              <a:ext cx="0" cy="8229295"/>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userDrawn="1"/>
          </p:nvCxnSpPr>
          <p:spPr>
            <a:xfrm flipV="1">
              <a:off x="109728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p:cNvSpPr/>
          <p:nvPr userDrawn="1"/>
        </p:nvSpPr>
        <p:spPr>
          <a:xfrm>
            <a:off x="7315167" y="920978"/>
            <a:ext cx="65" cy="215444"/>
          </a:xfrm>
          <a:prstGeom prst="rect">
            <a:avLst/>
          </a:prstGeom>
          <a:solidFill>
            <a:schemeClr val="tx1"/>
          </a:solidFill>
        </p:spPr>
        <p:txBody>
          <a:bodyPr wrap="none" lIns="0" tIns="0" rIns="0" bIns="0" rtlCol="0" anchor="ctr">
            <a:spAutoFit/>
          </a:bodyPr>
          <a:lstStyle/>
          <a:p>
            <a:pPr algn="ctr"/>
            <a:endParaRPr lang="en-US" sz="1400" b="0" i="0" dirty="0">
              <a:solidFill>
                <a:schemeClr val="bg2"/>
              </a:solidFill>
              <a:latin typeface="Arial Regular" charset="0"/>
            </a:endParaRPr>
          </a:p>
        </p:txBody>
      </p:sp>
      <p:cxnSp>
        <p:nvCxnSpPr>
          <p:cNvPr id="8" name="Straight Connector 7"/>
          <p:cNvCxnSpPr/>
          <p:nvPr userDrawn="1"/>
        </p:nvCxnSpPr>
        <p:spPr>
          <a:xfrm flipV="1">
            <a:off x="228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4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64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73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2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0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09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18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28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146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55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64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173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914400" y="-2"/>
            <a:ext cx="0" cy="82296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137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82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2743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V="1">
            <a:off x="3200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192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201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210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219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237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46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256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265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flipV="1">
            <a:off x="2834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926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V="1">
            <a:off x="3017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V="1">
            <a:off x="3108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3291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3383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3474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3566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3749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3840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3931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4023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4114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4206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V="1">
            <a:off x="4297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V="1">
            <a:off x="4389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V="1">
            <a:off x="4480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flipV="1">
            <a:off x="4572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flipV="1">
            <a:off x="4663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V="1">
            <a:off x="4754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4846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4937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V="1">
            <a:off x="5029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V="1">
            <a:off x="5120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V="1">
            <a:off x="5212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flipV="1">
            <a:off x="5303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V="1">
            <a:off x="5394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a:xfrm flipV="1">
            <a:off x="5486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flipV="1">
            <a:off x="5577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a:xfrm flipV="1">
            <a:off x="5669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userDrawn="1"/>
        </p:nvCxnSpPr>
        <p:spPr>
          <a:xfrm flipV="1">
            <a:off x="5760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userDrawn="1"/>
        </p:nvCxnSpPr>
        <p:spPr>
          <a:xfrm flipV="1">
            <a:off x="5852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a:xfrm flipV="1">
            <a:off x="5943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a:xfrm flipV="1">
            <a:off x="6035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a:xfrm flipV="1">
            <a:off x="6126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a:xfrm flipV="1">
            <a:off x="6217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V="1">
            <a:off x="6309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V="1">
            <a:off x="6400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flipV="1">
            <a:off x="6492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flipV="1">
            <a:off x="6583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flipV="1">
            <a:off x="6675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flipV="1">
            <a:off x="6766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userDrawn="1"/>
        </p:nvCxnSpPr>
        <p:spPr>
          <a:xfrm flipV="1">
            <a:off x="6858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V="1">
            <a:off x="6949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userDrawn="1"/>
        </p:nvCxnSpPr>
        <p:spPr>
          <a:xfrm flipV="1">
            <a:off x="7040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flipV="1">
            <a:off x="7132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flipV="1">
            <a:off x="7223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V="1">
            <a:off x="7406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a:xfrm flipV="1">
            <a:off x="7498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V="1">
            <a:off x="7589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a:xfrm flipV="1">
            <a:off x="7680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userDrawn="1"/>
        </p:nvCxnSpPr>
        <p:spPr>
          <a:xfrm flipV="1">
            <a:off x="7772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a:xfrm flipV="1">
            <a:off x="7863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a:xfrm flipV="1">
            <a:off x="7955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a:xfrm flipV="1">
            <a:off x="8046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a:xfrm flipV="1">
            <a:off x="8138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flipV="1">
            <a:off x="8229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flipV="1">
            <a:off x="8321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flipV="1">
            <a:off x="8412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flipV="1">
            <a:off x="8503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flipV="1">
            <a:off x="8595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flipV="1">
            <a:off x="8686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flipV="1">
            <a:off x="8778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flipV="1">
            <a:off x="8869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a:xfrm flipV="1">
            <a:off x="8961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a:xfrm flipV="1">
            <a:off x="9052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a:xfrm flipV="1">
            <a:off x="9144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a:xfrm flipV="1">
            <a:off x="9235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V="1">
            <a:off x="9326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userDrawn="1"/>
        </p:nvCxnSpPr>
        <p:spPr>
          <a:xfrm flipV="1">
            <a:off x="9418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V="1">
            <a:off x="9509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userDrawn="1"/>
        </p:nvCxnSpPr>
        <p:spPr>
          <a:xfrm flipV="1">
            <a:off x="9601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userDrawn="1"/>
        </p:nvCxnSpPr>
        <p:spPr>
          <a:xfrm flipV="1">
            <a:off x="9692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userDrawn="1"/>
        </p:nvCxnSpPr>
        <p:spPr>
          <a:xfrm flipV="1">
            <a:off x="9784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userDrawn="1"/>
        </p:nvCxnSpPr>
        <p:spPr>
          <a:xfrm flipV="1">
            <a:off x="9875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userDrawn="1"/>
        </p:nvCxnSpPr>
        <p:spPr>
          <a:xfrm flipV="1">
            <a:off x="9966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a:xfrm flipV="1">
            <a:off x="10058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userDrawn="1"/>
        </p:nvCxnSpPr>
        <p:spPr>
          <a:xfrm flipV="1">
            <a:off x="10149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a:xfrm flipV="1">
            <a:off x="10241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userDrawn="1"/>
        </p:nvCxnSpPr>
        <p:spPr>
          <a:xfrm flipV="1">
            <a:off x="10332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a:xfrm flipV="1">
            <a:off x="10424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userDrawn="1"/>
        </p:nvCxnSpPr>
        <p:spPr>
          <a:xfrm flipV="1">
            <a:off x="10515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userDrawn="1"/>
        </p:nvCxnSpPr>
        <p:spPr>
          <a:xfrm flipV="1">
            <a:off x="10607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userDrawn="1"/>
        </p:nvCxnSpPr>
        <p:spPr>
          <a:xfrm flipV="1">
            <a:off x="10698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userDrawn="1"/>
        </p:nvCxnSpPr>
        <p:spPr>
          <a:xfrm flipV="1">
            <a:off x="10789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userDrawn="1"/>
        </p:nvCxnSpPr>
        <p:spPr>
          <a:xfrm flipV="1">
            <a:off x="10881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userDrawn="1"/>
        </p:nvCxnSpPr>
        <p:spPr>
          <a:xfrm flipV="1">
            <a:off x="11064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userDrawn="1"/>
        </p:nvCxnSpPr>
        <p:spPr>
          <a:xfrm flipV="1">
            <a:off x="11155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userDrawn="1"/>
        </p:nvCxnSpPr>
        <p:spPr>
          <a:xfrm flipV="1">
            <a:off x="11247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userDrawn="1"/>
        </p:nvCxnSpPr>
        <p:spPr>
          <a:xfrm flipV="1">
            <a:off x="11338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userDrawn="1"/>
        </p:nvCxnSpPr>
        <p:spPr>
          <a:xfrm flipV="1">
            <a:off x="11430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userDrawn="1"/>
        </p:nvCxnSpPr>
        <p:spPr>
          <a:xfrm flipV="1">
            <a:off x="11521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userDrawn="1"/>
        </p:nvCxnSpPr>
        <p:spPr>
          <a:xfrm flipV="1">
            <a:off x="11612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userDrawn="1"/>
        </p:nvCxnSpPr>
        <p:spPr>
          <a:xfrm flipV="1">
            <a:off x="11704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userDrawn="1"/>
        </p:nvCxnSpPr>
        <p:spPr>
          <a:xfrm flipV="1">
            <a:off x="11795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userDrawn="1"/>
        </p:nvCxnSpPr>
        <p:spPr>
          <a:xfrm flipV="1">
            <a:off x="11887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userDrawn="1"/>
        </p:nvCxnSpPr>
        <p:spPr>
          <a:xfrm flipV="1">
            <a:off x="1197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userDrawn="1"/>
        </p:nvCxnSpPr>
        <p:spPr>
          <a:xfrm flipV="1">
            <a:off x="1207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userDrawn="1"/>
        </p:nvCxnSpPr>
        <p:spPr>
          <a:xfrm flipV="1">
            <a:off x="1216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userDrawn="1"/>
        </p:nvCxnSpPr>
        <p:spPr>
          <a:xfrm flipV="1">
            <a:off x="1225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userDrawn="1"/>
        </p:nvCxnSpPr>
        <p:spPr>
          <a:xfrm flipV="1">
            <a:off x="12344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userDrawn="1"/>
        </p:nvCxnSpPr>
        <p:spPr>
          <a:xfrm flipV="1">
            <a:off x="1243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userDrawn="1"/>
        </p:nvCxnSpPr>
        <p:spPr>
          <a:xfrm flipV="1">
            <a:off x="1252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userDrawn="1"/>
        </p:nvCxnSpPr>
        <p:spPr>
          <a:xfrm flipV="1">
            <a:off x="1261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userDrawn="1"/>
        </p:nvCxnSpPr>
        <p:spPr>
          <a:xfrm flipV="1">
            <a:off x="1271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userDrawn="1"/>
        </p:nvCxnSpPr>
        <p:spPr>
          <a:xfrm flipV="1">
            <a:off x="1280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userDrawn="1"/>
        </p:nvCxnSpPr>
        <p:spPr>
          <a:xfrm flipV="1">
            <a:off x="1289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a:xfrm flipV="1">
            <a:off x="1298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userDrawn="1"/>
        </p:nvCxnSpPr>
        <p:spPr>
          <a:xfrm flipV="1">
            <a:off x="1307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userDrawn="1"/>
        </p:nvCxnSpPr>
        <p:spPr>
          <a:xfrm flipV="1">
            <a:off x="1316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userDrawn="1"/>
        </p:nvCxnSpPr>
        <p:spPr>
          <a:xfrm flipV="1">
            <a:off x="1325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userDrawn="1"/>
        </p:nvCxnSpPr>
        <p:spPr>
          <a:xfrm flipV="1">
            <a:off x="1335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userDrawn="1"/>
        </p:nvCxnSpPr>
        <p:spPr>
          <a:xfrm flipV="1">
            <a:off x="1344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a:xfrm flipV="1">
            <a:off x="1353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a:xfrm flipV="1">
            <a:off x="1362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a:xfrm flipV="1">
            <a:off x="1371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userDrawn="1"/>
        </p:nvCxnSpPr>
        <p:spPr>
          <a:xfrm flipV="1">
            <a:off x="1380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a:xfrm flipV="1">
            <a:off x="1389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userDrawn="1"/>
        </p:nvCxnSpPr>
        <p:spPr>
          <a:xfrm flipV="1">
            <a:off x="1399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a:xfrm flipV="1">
            <a:off x="1408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userDrawn="1"/>
        </p:nvCxnSpPr>
        <p:spPr>
          <a:xfrm>
            <a:off x="0" y="914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a:xfrm>
            <a:off x="457200" y="548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userDrawn="1"/>
        </p:nvCxnSpPr>
        <p:spPr>
          <a:xfrm>
            <a:off x="457200" y="640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a:xfrm>
            <a:off x="457200" y="731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userDrawn="1"/>
        </p:nvCxnSpPr>
        <p:spPr>
          <a:xfrm>
            <a:off x="457200" y="822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a:xfrm>
            <a:off x="0" y="1371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userDrawn="1"/>
        </p:nvCxnSpPr>
        <p:spPr>
          <a:xfrm>
            <a:off x="457200" y="1005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userDrawn="1"/>
        </p:nvCxnSpPr>
        <p:spPr>
          <a:xfrm>
            <a:off x="457200" y="1097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userDrawn="1"/>
        </p:nvCxnSpPr>
        <p:spPr>
          <a:xfrm>
            <a:off x="457200" y="1188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userDrawn="1"/>
        </p:nvCxnSpPr>
        <p:spPr>
          <a:xfrm>
            <a:off x="457200" y="1280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userDrawn="1"/>
        </p:nvCxnSpPr>
        <p:spPr>
          <a:xfrm>
            <a:off x="0" y="1828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userDrawn="1"/>
        </p:nvCxnSpPr>
        <p:spPr>
          <a:xfrm>
            <a:off x="457200" y="1463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userDrawn="1"/>
        </p:nvCxnSpPr>
        <p:spPr>
          <a:xfrm>
            <a:off x="457200" y="1554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userDrawn="1"/>
        </p:nvCxnSpPr>
        <p:spPr>
          <a:xfrm>
            <a:off x="457200" y="1645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userDrawn="1"/>
        </p:nvCxnSpPr>
        <p:spPr>
          <a:xfrm>
            <a:off x="457200" y="1737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a:xfrm>
            <a:off x="0" y="2286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userDrawn="1"/>
        </p:nvCxnSpPr>
        <p:spPr>
          <a:xfrm>
            <a:off x="457200" y="1920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userDrawn="1"/>
        </p:nvCxnSpPr>
        <p:spPr>
          <a:xfrm>
            <a:off x="457200" y="2011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userDrawn="1"/>
        </p:nvCxnSpPr>
        <p:spPr>
          <a:xfrm>
            <a:off x="457200" y="2103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userDrawn="1"/>
        </p:nvCxnSpPr>
        <p:spPr>
          <a:xfrm>
            <a:off x="457200" y="2194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userDrawn="1"/>
        </p:nvCxnSpPr>
        <p:spPr>
          <a:xfrm>
            <a:off x="0" y="2743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userDrawn="1"/>
        </p:nvCxnSpPr>
        <p:spPr>
          <a:xfrm>
            <a:off x="457200" y="2377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userDrawn="1"/>
        </p:nvCxnSpPr>
        <p:spPr>
          <a:xfrm>
            <a:off x="457200" y="2468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userDrawn="1"/>
        </p:nvCxnSpPr>
        <p:spPr>
          <a:xfrm>
            <a:off x="457200" y="2560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userDrawn="1"/>
        </p:nvCxnSpPr>
        <p:spPr>
          <a:xfrm>
            <a:off x="457200" y="2651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userDrawn="1"/>
        </p:nvCxnSpPr>
        <p:spPr>
          <a:xfrm>
            <a:off x="0" y="3200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userDrawn="1"/>
        </p:nvCxnSpPr>
        <p:spPr>
          <a:xfrm>
            <a:off x="457200" y="2834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userDrawn="1"/>
        </p:nvCxnSpPr>
        <p:spPr>
          <a:xfrm>
            <a:off x="457200" y="2926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userDrawn="1"/>
        </p:nvCxnSpPr>
        <p:spPr>
          <a:xfrm>
            <a:off x="457200" y="3017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userDrawn="1"/>
        </p:nvCxnSpPr>
        <p:spPr>
          <a:xfrm>
            <a:off x="457200" y="3108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userDrawn="1"/>
        </p:nvCxnSpPr>
        <p:spPr>
          <a:xfrm>
            <a:off x="0" y="3657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userDrawn="1"/>
        </p:nvCxnSpPr>
        <p:spPr>
          <a:xfrm>
            <a:off x="457200" y="3291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userDrawn="1"/>
        </p:nvCxnSpPr>
        <p:spPr>
          <a:xfrm>
            <a:off x="457200" y="3383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userDrawn="1"/>
        </p:nvCxnSpPr>
        <p:spPr>
          <a:xfrm>
            <a:off x="457200" y="3474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userDrawn="1"/>
        </p:nvCxnSpPr>
        <p:spPr>
          <a:xfrm>
            <a:off x="457200" y="3566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userDrawn="1"/>
        </p:nvCxnSpPr>
        <p:spPr>
          <a:xfrm>
            <a:off x="457200" y="3749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userDrawn="1"/>
        </p:nvCxnSpPr>
        <p:spPr>
          <a:xfrm>
            <a:off x="457200" y="3840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userDrawn="1"/>
        </p:nvCxnSpPr>
        <p:spPr>
          <a:xfrm>
            <a:off x="457200" y="3931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userDrawn="1"/>
        </p:nvCxnSpPr>
        <p:spPr>
          <a:xfrm>
            <a:off x="457200" y="4023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userDrawn="1"/>
        </p:nvCxnSpPr>
        <p:spPr>
          <a:xfrm>
            <a:off x="0" y="4572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userDrawn="1"/>
        </p:nvCxnSpPr>
        <p:spPr>
          <a:xfrm>
            <a:off x="457200" y="4206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userDrawn="1"/>
        </p:nvCxnSpPr>
        <p:spPr>
          <a:xfrm>
            <a:off x="457200" y="4297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userDrawn="1"/>
        </p:nvCxnSpPr>
        <p:spPr>
          <a:xfrm>
            <a:off x="457200" y="4389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userDrawn="1"/>
        </p:nvCxnSpPr>
        <p:spPr>
          <a:xfrm>
            <a:off x="457200" y="4480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userDrawn="1"/>
        </p:nvCxnSpPr>
        <p:spPr>
          <a:xfrm>
            <a:off x="0" y="5029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userDrawn="1"/>
        </p:nvCxnSpPr>
        <p:spPr>
          <a:xfrm>
            <a:off x="457200" y="4663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userDrawn="1"/>
        </p:nvCxnSpPr>
        <p:spPr>
          <a:xfrm>
            <a:off x="457200" y="4754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userDrawn="1"/>
        </p:nvCxnSpPr>
        <p:spPr>
          <a:xfrm>
            <a:off x="457200" y="4846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userDrawn="1"/>
        </p:nvCxnSpPr>
        <p:spPr>
          <a:xfrm>
            <a:off x="457200" y="4937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userDrawn="1"/>
        </p:nvCxnSpPr>
        <p:spPr>
          <a:xfrm>
            <a:off x="0" y="5486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userDrawn="1"/>
        </p:nvCxnSpPr>
        <p:spPr>
          <a:xfrm>
            <a:off x="457200" y="5120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userDrawn="1"/>
        </p:nvCxnSpPr>
        <p:spPr>
          <a:xfrm>
            <a:off x="457200" y="5212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userDrawn="1"/>
        </p:nvCxnSpPr>
        <p:spPr>
          <a:xfrm>
            <a:off x="457200" y="5303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userDrawn="1"/>
        </p:nvCxnSpPr>
        <p:spPr>
          <a:xfrm>
            <a:off x="457200" y="5394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userDrawn="1"/>
        </p:nvCxnSpPr>
        <p:spPr>
          <a:xfrm>
            <a:off x="0" y="5943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userDrawn="1"/>
        </p:nvCxnSpPr>
        <p:spPr>
          <a:xfrm>
            <a:off x="457200" y="5577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userDrawn="1"/>
        </p:nvCxnSpPr>
        <p:spPr>
          <a:xfrm>
            <a:off x="457200" y="5669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userDrawn="1"/>
        </p:nvCxnSpPr>
        <p:spPr>
          <a:xfrm>
            <a:off x="457200" y="5760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userDrawn="1"/>
        </p:nvCxnSpPr>
        <p:spPr>
          <a:xfrm>
            <a:off x="457200" y="5852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userDrawn="1"/>
        </p:nvCxnSpPr>
        <p:spPr>
          <a:xfrm>
            <a:off x="0" y="6400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userDrawn="1"/>
        </p:nvCxnSpPr>
        <p:spPr>
          <a:xfrm>
            <a:off x="457200" y="6035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userDrawn="1"/>
        </p:nvCxnSpPr>
        <p:spPr>
          <a:xfrm>
            <a:off x="457200" y="6126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userDrawn="1"/>
        </p:nvCxnSpPr>
        <p:spPr>
          <a:xfrm>
            <a:off x="457200" y="6217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userDrawn="1"/>
        </p:nvCxnSpPr>
        <p:spPr>
          <a:xfrm>
            <a:off x="457200" y="6309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userDrawn="1"/>
        </p:nvCxnSpPr>
        <p:spPr>
          <a:xfrm>
            <a:off x="0" y="6858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userDrawn="1"/>
        </p:nvCxnSpPr>
        <p:spPr>
          <a:xfrm>
            <a:off x="457200" y="6492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userDrawn="1"/>
        </p:nvCxnSpPr>
        <p:spPr>
          <a:xfrm>
            <a:off x="457200" y="6583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userDrawn="1"/>
        </p:nvCxnSpPr>
        <p:spPr>
          <a:xfrm>
            <a:off x="457200" y="6675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userDrawn="1"/>
        </p:nvCxnSpPr>
        <p:spPr>
          <a:xfrm>
            <a:off x="457200" y="6766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userDrawn="1"/>
        </p:nvCxnSpPr>
        <p:spPr>
          <a:xfrm>
            <a:off x="0" y="7315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userDrawn="1"/>
        </p:nvCxnSpPr>
        <p:spPr>
          <a:xfrm>
            <a:off x="457200" y="6949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userDrawn="1"/>
        </p:nvCxnSpPr>
        <p:spPr>
          <a:xfrm>
            <a:off x="457200" y="7040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userDrawn="1"/>
        </p:nvCxnSpPr>
        <p:spPr>
          <a:xfrm>
            <a:off x="457200" y="7132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userDrawn="1"/>
        </p:nvCxnSpPr>
        <p:spPr>
          <a:xfrm>
            <a:off x="457200" y="7223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userDrawn="1"/>
        </p:nvCxnSpPr>
        <p:spPr>
          <a:xfrm>
            <a:off x="457200" y="7406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userDrawn="1"/>
        </p:nvCxnSpPr>
        <p:spPr>
          <a:xfrm>
            <a:off x="457200" y="7498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userDrawn="1"/>
        </p:nvCxnSpPr>
        <p:spPr>
          <a:xfrm>
            <a:off x="457200" y="7589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userDrawn="1"/>
        </p:nvCxnSpPr>
        <p:spPr>
          <a:xfrm>
            <a:off x="457200" y="7680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userDrawn="1"/>
        </p:nvCxnSpPr>
        <p:spPr>
          <a:xfrm>
            <a:off x="457200" y="8046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userDrawn="1"/>
        </p:nvCxnSpPr>
        <p:spPr>
          <a:xfrm flipV="1">
            <a:off x="50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userDrawn="1"/>
        </p:nvCxnSpPr>
        <p:spPr>
          <a:xfrm flipV="1">
            <a:off x="59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userDrawn="1"/>
        </p:nvCxnSpPr>
        <p:spPr>
          <a:xfrm flipV="1">
            <a:off x="68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userDrawn="1"/>
        </p:nvCxnSpPr>
        <p:spPr>
          <a:xfrm flipV="1">
            <a:off x="77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userDrawn="1"/>
        </p:nvCxnSpPr>
        <p:spPr>
          <a:xfrm flipV="1">
            <a:off x="86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userDrawn="1"/>
        </p:nvCxnSpPr>
        <p:spPr>
          <a:xfrm flipV="1">
            <a:off x="96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userDrawn="1"/>
        </p:nvCxnSpPr>
        <p:spPr>
          <a:xfrm flipV="1">
            <a:off x="105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userDrawn="1"/>
        </p:nvCxnSpPr>
        <p:spPr>
          <a:xfrm flipV="1">
            <a:off x="114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userDrawn="1"/>
        </p:nvCxnSpPr>
        <p:spPr>
          <a:xfrm flipV="1">
            <a:off x="123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userDrawn="1"/>
        </p:nvCxnSpPr>
        <p:spPr>
          <a:xfrm flipV="1">
            <a:off x="132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userDrawn="1"/>
        </p:nvCxnSpPr>
        <p:spPr>
          <a:xfrm flipV="1">
            <a:off x="141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userDrawn="1"/>
        </p:nvCxnSpPr>
        <p:spPr>
          <a:xfrm flipV="1">
            <a:off x="150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userDrawn="1"/>
        </p:nvCxnSpPr>
        <p:spPr>
          <a:xfrm flipV="1">
            <a:off x="160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userDrawn="1"/>
        </p:nvCxnSpPr>
        <p:spPr>
          <a:xfrm flipV="1">
            <a:off x="169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userDrawn="1"/>
        </p:nvCxnSpPr>
        <p:spPr>
          <a:xfrm flipV="1">
            <a:off x="178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userDrawn="1"/>
        </p:nvCxnSpPr>
        <p:spPr>
          <a:xfrm flipV="1">
            <a:off x="187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userDrawn="1"/>
        </p:nvCxnSpPr>
        <p:spPr>
          <a:xfrm flipV="1">
            <a:off x="196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userDrawn="1"/>
        </p:nvCxnSpPr>
        <p:spPr>
          <a:xfrm flipV="1">
            <a:off x="205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userDrawn="1"/>
        </p:nvCxnSpPr>
        <p:spPr>
          <a:xfrm flipV="1">
            <a:off x="214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userDrawn="1"/>
        </p:nvCxnSpPr>
        <p:spPr>
          <a:xfrm flipV="1">
            <a:off x="224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userDrawn="1"/>
        </p:nvCxnSpPr>
        <p:spPr>
          <a:xfrm flipV="1">
            <a:off x="2331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userDrawn="1"/>
        </p:nvCxnSpPr>
        <p:spPr>
          <a:xfrm flipV="1">
            <a:off x="2423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userDrawn="1"/>
        </p:nvCxnSpPr>
        <p:spPr>
          <a:xfrm flipV="1">
            <a:off x="2514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userDrawn="1"/>
        </p:nvCxnSpPr>
        <p:spPr>
          <a:xfrm flipV="1">
            <a:off x="2606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userDrawn="1"/>
        </p:nvCxnSpPr>
        <p:spPr>
          <a:xfrm flipV="1">
            <a:off x="2697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userDrawn="1"/>
        </p:nvCxnSpPr>
        <p:spPr>
          <a:xfrm flipV="1">
            <a:off x="2788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userDrawn="1"/>
        </p:nvCxnSpPr>
        <p:spPr>
          <a:xfrm flipV="1">
            <a:off x="2880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userDrawn="1"/>
        </p:nvCxnSpPr>
        <p:spPr>
          <a:xfrm flipV="1">
            <a:off x="2971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userDrawn="1"/>
        </p:nvCxnSpPr>
        <p:spPr>
          <a:xfrm flipV="1">
            <a:off x="3063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userDrawn="1"/>
        </p:nvCxnSpPr>
        <p:spPr>
          <a:xfrm flipV="1">
            <a:off x="3154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userDrawn="1"/>
        </p:nvCxnSpPr>
        <p:spPr>
          <a:xfrm flipV="1">
            <a:off x="3246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userDrawn="1"/>
        </p:nvCxnSpPr>
        <p:spPr>
          <a:xfrm flipV="1">
            <a:off x="3337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userDrawn="1"/>
        </p:nvCxnSpPr>
        <p:spPr>
          <a:xfrm flipV="1">
            <a:off x="3429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userDrawn="1"/>
        </p:nvCxnSpPr>
        <p:spPr>
          <a:xfrm flipV="1">
            <a:off x="3520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userDrawn="1"/>
        </p:nvCxnSpPr>
        <p:spPr>
          <a:xfrm flipV="1">
            <a:off x="3611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userDrawn="1"/>
        </p:nvCxnSpPr>
        <p:spPr>
          <a:xfrm flipV="1">
            <a:off x="3703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userDrawn="1"/>
        </p:nvCxnSpPr>
        <p:spPr>
          <a:xfrm flipV="1">
            <a:off x="3794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userDrawn="1"/>
        </p:nvCxnSpPr>
        <p:spPr>
          <a:xfrm flipV="1">
            <a:off x="3886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userDrawn="1"/>
        </p:nvCxnSpPr>
        <p:spPr>
          <a:xfrm flipV="1">
            <a:off x="3977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userDrawn="1"/>
        </p:nvCxnSpPr>
        <p:spPr>
          <a:xfrm flipV="1">
            <a:off x="4069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userDrawn="1"/>
        </p:nvCxnSpPr>
        <p:spPr>
          <a:xfrm flipV="1">
            <a:off x="4160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userDrawn="1"/>
        </p:nvCxnSpPr>
        <p:spPr>
          <a:xfrm flipV="1">
            <a:off x="4251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userDrawn="1"/>
        </p:nvCxnSpPr>
        <p:spPr>
          <a:xfrm flipV="1">
            <a:off x="4343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userDrawn="1"/>
        </p:nvCxnSpPr>
        <p:spPr>
          <a:xfrm flipV="1">
            <a:off x="4434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userDrawn="1"/>
        </p:nvCxnSpPr>
        <p:spPr>
          <a:xfrm flipV="1">
            <a:off x="4526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userDrawn="1"/>
        </p:nvCxnSpPr>
        <p:spPr>
          <a:xfrm flipV="1">
            <a:off x="4617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userDrawn="1"/>
        </p:nvCxnSpPr>
        <p:spPr>
          <a:xfrm flipV="1">
            <a:off x="4709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userDrawn="1"/>
        </p:nvCxnSpPr>
        <p:spPr>
          <a:xfrm flipV="1">
            <a:off x="4800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userDrawn="1"/>
        </p:nvCxnSpPr>
        <p:spPr>
          <a:xfrm flipV="1">
            <a:off x="4892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userDrawn="1"/>
        </p:nvCxnSpPr>
        <p:spPr>
          <a:xfrm flipV="1">
            <a:off x="4983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userDrawn="1"/>
        </p:nvCxnSpPr>
        <p:spPr>
          <a:xfrm flipV="1">
            <a:off x="5074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userDrawn="1"/>
        </p:nvCxnSpPr>
        <p:spPr>
          <a:xfrm flipV="1">
            <a:off x="5166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userDrawn="1"/>
        </p:nvCxnSpPr>
        <p:spPr>
          <a:xfrm flipV="1">
            <a:off x="5257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userDrawn="1"/>
        </p:nvCxnSpPr>
        <p:spPr>
          <a:xfrm flipV="1">
            <a:off x="5349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userDrawn="1"/>
        </p:nvCxnSpPr>
        <p:spPr>
          <a:xfrm flipV="1">
            <a:off x="5440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userDrawn="1"/>
        </p:nvCxnSpPr>
        <p:spPr>
          <a:xfrm flipV="1">
            <a:off x="5532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userDrawn="1"/>
        </p:nvCxnSpPr>
        <p:spPr>
          <a:xfrm flipV="1">
            <a:off x="5623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userDrawn="1"/>
        </p:nvCxnSpPr>
        <p:spPr>
          <a:xfrm flipV="1">
            <a:off x="5715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userDrawn="1"/>
        </p:nvCxnSpPr>
        <p:spPr>
          <a:xfrm flipV="1">
            <a:off x="5806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userDrawn="1"/>
        </p:nvCxnSpPr>
        <p:spPr>
          <a:xfrm flipV="1">
            <a:off x="5897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userDrawn="1"/>
        </p:nvCxnSpPr>
        <p:spPr>
          <a:xfrm flipV="1">
            <a:off x="5989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userDrawn="1"/>
        </p:nvCxnSpPr>
        <p:spPr>
          <a:xfrm flipV="1">
            <a:off x="6080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userDrawn="1"/>
        </p:nvCxnSpPr>
        <p:spPr>
          <a:xfrm flipV="1">
            <a:off x="6172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userDrawn="1"/>
        </p:nvCxnSpPr>
        <p:spPr>
          <a:xfrm flipV="1">
            <a:off x="6263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userDrawn="1"/>
        </p:nvCxnSpPr>
        <p:spPr>
          <a:xfrm flipV="1">
            <a:off x="6355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userDrawn="1"/>
        </p:nvCxnSpPr>
        <p:spPr>
          <a:xfrm flipV="1">
            <a:off x="6446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userDrawn="1"/>
        </p:nvCxnSpPr>
        <p:spPr>
          <a:xfrm flipV="1">
            <a:off x="6537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userDrawn="1"/>
        </p:nvCxnSpPr>
        <p:spPr>
          <a:xfrm flipV="1">
            <a:off x="6629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userDrawn="1"/>
        </p:nvCxnSpPr>
        <p:spPr>
          <a:xfrm flipV="1">
            <a:off x="6720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userDrawn="1"/>
        </p:nvCxnSpPr>
        <p:spPr>
          <a:xfrm flipV="1">
            <a:off x="6812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userDrawn="1"/>
        </p:nvCxnSpPr>
        <p:spPr>
          <a:xfrm flipV="1">
            <a:off x="6903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userDrawn="1"/>
        </p:nvCxnSpPr>
        <p:spPr>
          <a:xfrm flipV="1">
            <a:off x="6995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userDrawn="1"/>
        </p:nvCxnSpPr>
        <p:spPr>
          <a:xfrm flipV="1">
            <a:off x="7086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userDrawn="1"/>
        </p:nvCxnSpPr>
        <p:spPr>
          <a:xfrm flipV="1">
            <a:off x="7178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userDrawn="1"/>
        </p:nvCxnSpPr>
        <p:spPr>
          <a:xfrm flipV="1">
            <a:off x="7269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userDrawn="1"/>
        </p:nvCxnSpPr>
        <p:spPr>
          <a:xfrm flipV="1">
            <a:off x="7360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userDrawn="1"/>
        </p:nvCxnSpPr>
        <p:spPr>
          <a:xfrm flipV="1">
            <a:off x="7452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userDrawn="1"/>
        </p:nvCxnSpPr>
        <p:spPr>
          <a:xfrm flipV="1">
            <a:off x="7543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userDrawn="1"/>
        </p:nvCxnSpPr>
        <p:spPr>
          <a:xfrm flipV="1">
            <a:off x="7635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userDrawn="1"/>
        </p:nvCxnSpPr>
        <p:spPr>
          <a:xfrm flipV="1">
            <a:off x="7726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userDrawn="1"/>
        </p:nvCxnSpPr>
        <p:spPr>
          <a:xfrm flipV="1">
            <a:off x="7818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userDrawn="1"/>
        </p:nvCxnSpPr>
        <p:spPr>
          <a:xfrm flipV="1">
            <a:off x="7909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userDrawn="1"/>
        </p:nvCxnSpPr>
        <p:spPr>
          <a:xfrm flipV="1">
            <a:off x="8001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userDrawn="1"/>
        </p:nvCxnSpPr>
        <p:spPr>
          <a:xfrm flipV="1">
            <a:off x="8092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userDrawn="1"/>
        </p:nvCxnSpPr>
        <p:spPr>
          <a:xfrm flipV="1">
            <a:off x="8183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userDrawn="1"/>
        </p:nvCxnSpPr>
        <p:spPr>
          <a:xfrm flipV="1">
            <a:off x="8275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userDrawn="1"/>
        </p:nvCxnSpPr>
        <p:spPr>
          <a:xfrm flipV="1">
            <a:off x="8366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userDrawn="1"/>
        </p:nvCxnSpPr>
        <p:spPr>
          <a:xfrm flipV="1">
            <a:off x="8458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userDrawn="1"/>
        </p:nvCxnSpPr>
        <p:spPr>
          <a:xfrm flipV="1">
            <a:off x="8549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userDrawn="1"/>
        </p:nvCxnSpPr>
        <p:spPr>
          <a:xfrm flipV="1">
            <a:off x="8641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userDrawn="1"/>
        </p:nvCxnSpPr>
        <p:spPr>
          <a:xfrm flipV="1">
            <a:off x="8732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userDrawn="1"/>
        </p:nvCxnSpPr>
        <p:spPr>
          <a:xfrm flipV="1">
            <a:off x="8823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userDrawn="1"/>
        </p:nvCxnSpPr>
        <p:spPr>
          <a:xfrm flipV="1">
            <a:off x="8915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userDrawn="1"/>
        </p:nvCxnSpPr>
        <p:spPr>
          <a:xfrm flipV="1">
            <a:off x="9006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userDrawn="1"/>
        </p:nvCxnSpPr>
        <p:spPr>
          <a:xfrm flipV="1">
            <a:off x="9098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userDrawn="1"/>
        </p:nvCxnSpPr>
        <p:spPr>
          <a:xfrm flipV="1">
            <a:off x="9189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userDrawn="1"/>
        </p:nvCxnSpPr>
        <p:spPr>
          <a:xfrm flipV="1">
            <a:off x="9281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userDrawn="1"/>
        </p:nvCxnSpPr>
        <p:spPr>
          <a:xfrm flipV="1">
            <a:off x="9372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userDrawn="1"/>
        </p:nvCxnSpPr>
        <p:spPr>
          <a:xfrm flipV="1">
            <a:off x="9464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userDrawn="1"/>
        </p:nvCxnSpPr>
        <p:spPr>
          <a:xfrm flipV="1">
            <a:off x="9555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userDrawn="1"/>
        </p:nvCxnSpPr>
        <p:spPr>
          <a:xfrm flipV="1">
            <a:off x="9646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userDrawn="1"/>
        </p:nvCxnSpPr>
        <p:spPr>
          <a:xfrm flipV="1">
            <a:off x="9738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flipV="1">
            <a:off x="9829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userDrawn="1"/>
        </p:nvCxnSpPr>
        <p:spPr>
          <a:xfrm flipV="1">
            <a:off x="9921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userDrawn="1"/>
        </p:nvCxnSpPr>
        <p:spPr>
          <a:xfrm flipV="1">
            <a:off x="10012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userDrawn="1"/>
        </p:nvCxnSpPr>
        <p:spPr>
          <a:xfrm flipV="1">
            <a:off x="10104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userDrawn="1"/>
        </p:nvCxnSpPr>
        <p:spPr>
          <a:xfrm flipV="1">
            <a:off x="10195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userDrawn="1"/>
        </p:nvCxnSpPr>
        <p:spPr>
          <a:xfrm flipV="1">
            <a:off x="10287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flipV="1">
            <a:off x="10378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userDrawn="1"/>
        </p:nvCxnSpPr>
        <p:spPr>
          <a:xfrm flipV="1">
            <a:off x="10469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userDrawn="1"/>
        </p:nvCxnSpPr>
        <p:spPr>
          <a:xfrm flipV="1">
            <a:off x="10561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userDrawn="1"/>
        </p:nvCxnSpPr>
        <p:spPr>
          <a:xfrm flipV="1">
            <a:off x="10652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V="1">
            <a:off x="10744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flipV="1">
            <a:off x="10835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userDrawn="1"/>
        </p:nvCxnSpPr>
        <p:spPr>
          <a:xfrm flipV="1">
            <a:off x="10927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userDrawn="1"/>
        </p:nvCxnSpPr>
        <p:spPr>
          <a:xfrm flipV="1">
            <a:off x="11018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userDrawn="1"/>
        </p:nvCxnSpPr>
        <p:spPr>
          <a:xfrm flipV="1">
            <a:off x="11109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userDrawn="1"/>
        </p:nvCxnSpPr>
        <p:spPr>
          <a:xfrm flipV="1">
            <a:off x="11201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userDrawn="1"/>
        </p:nvCxnSpPr>
        <p:spPr>
          <a:xfrm flipV="1">
            <a:off x="11292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userDrawn="1"/>
        </p:nvCxnSpPr>
        <p:spPr>
          <a:xfrm flipV="1">
            <a:off x="11384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userDrawn="1"/>
        </p:nvCxnSpPr>
        <p:spPr>
          <a:xfrm flipV="1">
            <a:off x="11475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11567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userDrawn="1"/>
        </p:nvCxnSpPr>
        <p:spPr>
          <a:xfrm flipV="1">
            <a:off x="11658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flipV="1">
            <a:off x="11750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userDrawn="1"/>
        </p:nvCxnSpPr>
        <p:spPr>
          <a:xfrm flipV="1">
            <a:off x="11841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userDrawn="1"/>
        </p:nvCxnSpPr>
        <p:spPr>
          <a:xfrm flipV="1">
            <a:off x="1193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userDrawn="1"/>
        </p:nvCxnSpPr>
        <p:spPr>
          <a:xfrm flipV="1">
            <a:off x="1202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1211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userDrawn="1"/>
        </p:nvCxnSpPr>
        <p:spPr>
          <a:xfrm flipV="1">
            <a:off x="1220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userDrawn="1"/>
        </p:nvCxnSpPr>
        <p:spPr>
          <a:xfrm flipV="1">
            <a:off x="1229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userDrawn="1"/>
        </p:nvCxnSpPr>
        <p:spPr>
          <a:xfrm flipV="1">
            <a:off x="1239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userDrawn="1"/>
        </p:nvCxnSpPr>
        <p:spPr>
          <a:xfrm flipV="1">
            <a:off x="1248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userDrawn="1"/>
        </p:nvCxnSpPr>
        <p:spPr>
          <a:xfrm flipV="1">
            <a:off x="1257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flipV="1">
            <a:off x="1266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userDrawn="1"/>
        </p:nvCxnSpPr>
        <p:spPr>
          <a:xfrm flipV="1">
            <a:off x="1275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userDrawn="1"/>
        </p:nvCxnSpPr>
        <p:spPr>
          <a:xfrm flipV="1">
            <a:off x="1284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userDrawn="1"/>
        </p:nvCxnSpPr>
        <p:spPr>
          <a:xfrm flipV="1">
            <a:off x="1293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userDrawn="1"/>
        </p:nvCxnSpPr>
        <p:spPr>
          <a:xfrm flipV="1">
            <a:off x="1303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flipV="1">
            <a:off x="1312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userDrawn="1"/>
        </p:nvCxnSpPr>
        <p:spPr>
          <a:xfrm flipV="1">
            <a:off x="1321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userDrawn="1"/>
        </p:nvCxnSpPr>
        <p:spPr>
          <a:xfrm flipV="1">
            <a:off x="1330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userDrawn="1"/>
        </p:nvCxnSpPr>
        <p:spPr>
          <a:xfrm flipV="1">
            <a:off x="1339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userDrawn="1"/>
        </p:nvCxnSpPr>
        <p:spPr>
          <a:xfrm flipV="1">
            <a:off x="1348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flipV="1">
            <a:off x="1357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userDrawn="1"/>
        </p:nvCxnSpPr>
        <p:spPr>
          <a:xfrm flipV="1">
            <a:off x="1367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378" name="Group 377"/>
          <p:cNvGrpSpPr/>
          <p:nvPr userDrawn="1"/>
        </p:nvGrpSpPr>
        <p:grpSpPr>
          <a:xfrm>
            <a:off x="13761720" y="457200"/>
            <a:ext cx="365760" cy="7315200"/>
            <a:chOff x="12999720" y="609600"/>
            <a:chExt cx="365760" cy="7315200"/>
          </a:xfrm>
        </p:grpSpPr>
        <p:cxnSp>
          <p:nvCxnSpPr>
            <p:cNvPr id="379" name="Straight Connector 378"/>
            <p:cNvCxnSpPr/>
            <p:nvPr userDrawn="1"/>
          </p:nvCxnSpPr>
          <p:spPr>
            <a:xfrm flipV="1">
              <a:off x="1299972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userDrawn="1"/>
          </p:nvCxnSpPr>
          <p:spPr>
            <a:xfrm flipV="1">
              <a:off x="1309116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userDrawn="1"/>
          </p:nvCxnSpPr>
          <p:spPr>
            <a:xfrm flipV="1">
              <a:off x="1318260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userDrawn="1"/>
          </p:nvCxnSpPr>
          <p:spPr>
            <a:xfrm flipV="1">
              <a:off x="1327404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userDrawn="1"/>
          </p:nvCxnSpPr>
          <p:spPr>
            <a:xfrm flipV="1">
              <a:off x="1336548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cxnSp>
        <p:nvCxnSpPr>
          <p:cNvPr id="384" name="Straight Connector 383"/>
          <p:cNvCxnSpPr/>
          <p:nvPr userDrawn="1"/>
        </p:nvCxnSpPr>
        <p:spPr>
          <a:xfrm>
            <a:off x="457200" y="502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userDrawn="1"/>
        </p:nvCxnSpPr>
        <p:spPr>
          <a:xfrm>
            <a:off x="457200" y="594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userDrawn="1"/>
        </p:nvCxnSpPr>
        <p:spPr>
          <a:xfrm>
            <a:off x="457200" y="685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userDrawn="1"/>
        </p:nvCxnSpPr>
        <p:spPr>
          <a:xfrm>
            <a:off x="457200" y="777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userDrawn="1"/>
        </p:nvCxnSpPr>
        <p:spPr>
          <a:xfrm>
            <a:off x="457200" y="960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userDrawn="1"/>
        </p:nvCxnSpPr>
        <p:spPr>
          <a:xfrm>
            <a:off x="457200" y="1051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userDrawn="1"/>
        </p:nvCxnSpPr>
        <p:spPr>
          <a:xfrm>
            <a:off x="457200" y="1143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userDrawn="1"/>
        </p:nvCxnSpPr>
        <p:spPr>
          <a:xfrm>
            <a:off x="457200" y="1234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userDrawn="1"/>
        </p:nvCxnSpPr>
        <p:spPr>
          <a:xfrm>
            <a:off x="457200" y="868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userDrawn="1"/>
        </p:nvCxnSpPr>
        <p:spPr>
          <a:xfrm>
            <a:off x="457200" y="1325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userDrawn="1"/>
        </p:nvCxnSpPr>
        <p:spPr>
          <a:xfrm>
            <a:off x="457200" y="1417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userDrawn="1"/>
        </p:nvCxnSpPr>
        <p:spPr>
          <a:xfrm>
            <a:off x="457200" y="1508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userDrawn="1"/>
        </p:nvCxnSpPr>
        <p:spPr>
          <a:xfrm>
            <a:off x="457200" y="1600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userDrawn="1"/>
        </p:nvCxnSpPr>
        <p:spPr>
          <a:xfrm>
            <a:off x="457200" y="1691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userDrawn="1"/>
        </p:nvCxnSpPr>
        <p:spPr>
          <a:xfrm>
            <a:off x="457200" y="1874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a:off x="457200" y="1965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userDrawn="1"/>
        </p:nvCxnSpPr>
        <p:spPr>
          <a:xfrm>
            <a:off x="457200" y="2148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a:off x="457200" y="1783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userDrawn="1"/>
        </p:nvCxnSpPr>
        <p:spPr>
          <a:xfrm>
            <a:off x="457200" y="2240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userDrawn="1"/>
        </p:nvCxnSpPr>
        <p:spPr>
          <a:xfrm>
            <a:off x="457200" y="2331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userDrawn="1"/>
        </p:nvCxnSpPr>
        <p:spPr>
          <a:xfrm>
            <a:off x="457200" y="2423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userDrawn="1"/>
        </p:nvCxnSpPr>
        <p:spPr>
          <a:xfrm>
            <a:off x="457200" y="2514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a:off x="457200" y="2606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userDrawn="1"/>
        </p:nvCxnSpPr>
        <p:spPr>
          <a:xfrm>
            <a:off x="457200" y="2788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a:off x="457200" y="2880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userDrawn="1"/>
        </p:nvCxnSpPr>
        <p:spPr>
          <a:xfrm>
            <a:off x="457200" y="2971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userDrawn="1"/>
        </p:nvCxnSpPr>
        <p:spPr>
          <a:xfrm>
            <a:off x="457200" y="3063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userDrawn="1"/>
        </p:nvCxnSpPr>
        <p:spPr>
          <a:xfrm>
            <a:off x="457200" y="2697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userDrawn="1"/>
        </p:nvCxnSpPr>
        <p:spPr>
          <a:xfrm>
            <a:off x="457200" y="3154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userDrawn="1"/>
        </p:nvCxnSpPr>
        <p:spPr>
          <a:xfrm>
            <a:off x="457200" y="3246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userDrawn="1"/>
        </p:nvCxnSpPr>
        <p:spPr>
          <a:xfrm>
            <a:off x="457200" y="3337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userDrawn="1"/>
        </p:nvCxnSpPr>
        <p:spPr>
          <a:xfrm>
            <a:off x="457200" y="3429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userDrawn="1"/>
        </p:nvCxnSpPr>
        <p:spPr>
          <a:xfrm>
            <a:off x="457200" y="3520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userDrawn="1"/>
        </p:nvCxnSpPr>
        <p:spPr>
          <a:xfrm>
            <a:off x="457200" y="3703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userDrawn="1"/>
        </p:nvCxnSpPr>
        <p:spPr>
          <a:xfrm>
            <a:off x="457200" y="3794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userDrawn="1"/>
        </p:nvCxnSpPr>
        <p:spPr>
          <a:xfrm>
            <a:off x="457200" y="3886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userDrawn="1"/>
        </p:nvCxnSpPr>
        <p:spPr>
          <a:xfrm>
            <a:off x="457200" y="3977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userDrawn="1"/>
        </p:nvCxnSpPr>
        <p:spPr>
          <a:xfrm>
            <a:off x="457200" y="3611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userDrawn="1"/>
        </p:nvCxnSpPr>
        <p:spPr>
          <a:xfrm>
            <a:off x="457200" y="4069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userDrawn="1"/>
        </p:nvCxnSpPr>
        <p:spPr>
          <a:xfrm>
            <a:off x="457200" y="4160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userDrawn="1"/>
        </p:nvCxnSpPr>
        <p:spPr>
          <a:xfrm>
            <a:off x="457200" y="4251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userDrawn="1"/>
        </p:nvCxnSpPr>
        <p:spPr>
          <a:xfrm>
            <a:off x="457200" y="4343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userDrawn="1"/>
        </p:nvCxnSpPr>
        <p:spPr>
          <a:xfrm>
            <a:off x="457200" y="4434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userDrawn="1"/>
        </p:nvCxnSpPr>
        <p:spPr>
          <a:xfrm>
            <a:off x="457200" y="4617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userDrawn="1"/>
        </p:nvCxnSpPr>
        <p:spPr>
          <a:xfrm>
            <a:off x="457200" y="4709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userDrawn="1"/>
        </p:nvCxnSpPr>
        <p:spPr>
          <a:xfrm>
            <a:off x="457200" y="4800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userDrawn="1"/>
        </p:nvCxnSpPr>
        <p:spPr>
          <a:xfrm>
            <a:off x="457200" y="4892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userDrawn="1"/>
        </p:nvCxnSpPr>
        <p:spPr>
          <a:xfrm>
            <a:off x="457200" y="4526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userDrawn="1"/>
        </p:nvCxnSpPr>
        <p:spPr>
          <a:xfrm>
            <a:off x="457200" y="4983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userDrawn="1"/>
        </p:nvCxnSpPr>
        <p:spPr>
          <a:xfrm>
            <a:off x="457200" y="5074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p:nvPr userDrawn="1"/>
        </p:nvCxnSpPr>
        <p:spPr>
          <a:xfrm>
            <a:off x="457200" y="5166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userDrawn="1"/>
        </p:nvCxnSpPr>
        <p:spPr>
          <a:xfrm>
            <a:off x="457200" y="5257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userDrawn="1"/>
        </p:nvCxnSpPr>
        <p:spPr>
          <a:xfrm>
            <a:off x="457200" y="5349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userDrawn="1"/>
        </p:nvCxnSpPr>
        <p:spPr>
          <a:xfrm>
            <a:off x="457200" y="5532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userDrawn="1"/>
        </p:nvCxnSpPr>
        <p:spPr>
          <a:xfrm>
            <a:off x="457200" y="5623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userDrawn="1"/>
        </p:nvCxnSpPr>
        <p:spPr>
          <a:xfrm>
            <a:off x="457200" y="5715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userDrawn="1"/>
        </p:nvCxnSpPr>
        <p:spPr>
          <a:xfrm>
            <a:off x="457200" y="5806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p:cNvCxnSpPr/>
          <p:nvPr userDrawn="1"/>
        </p:nvCxnSpPr>
        <p:spPr>
          <a:xfrm>
            <a:off x="457200" y="5440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userDrawn="1"/>
        </p:nvCxnSpPr>
        <p:spPr>
          <a:xfrm>
            <a:off x="457200" y="5897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userDrawn="1"/>
        </p:nvCxnSpPr>
        <p:spPr>
          <a:xfrm>
            <a:off x="457200" y="5989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userDrawn="1"/>
        </p:nvCxnSpPr>
        <p:spPr>
          <a:xfrm>
            <a:off x="457200" y="6080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userDrawn="1"/>
        </p:nvCxnSpPr>
        <p:spPr>
          <a:xfrm>
            <a:off x="457200" y="6263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userDrawn="1"/>
        </p:nvCxnSpPr>
        <p:spPr>
          <a:xfrm>
            <a:off x="457200" y="6446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userDrawn="1"/>
        </p:nvCxnSpPr>
        <p:spPr>
          <a:xfrm>
            <a:off x="457200" y="6537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userDrawn="1"/>
        </p:nvCxnSpPr>
        <p:spPr>
          <a:xfrm>
            <a:off x="457200" y="6629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userDrawn="1"/>
        </p:nvCxnSpPr>
        <p:spPr>
          <a:xfrm>
            <a:off x="457200" y="6720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userDrawn="1"/>
        </p:nvCxnSpPr>
        <p:spPr>
          <a:xfrm>
            <a:off x="457200" y="6355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userDrawn="1"/>
        </p:nvCxnSpPr>
        <p:spPr>
          <a:xfrm>
            <a:off x="457200" y="6812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userDrawn="1"/>
        </p:nvCxnSpPr>
        <p:spPr>
          <a:xfrm>
            <a:off x="457200" y="6903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userDrawn="1"/>
        </p:nvCxnSpPr>
        <p:spPr>
          <a:xfrm>
            <a:off x="457200" y="6995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userDrawn="1"/>
        </p:nvCxnSpPr>
        <p:spPr>
          <a:xfrm>
            <a:off x="457200" y="7086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userDrawn="1"/>
        </p:nvCxnSpPr>
        <p:spPr>
          <a:xfrm>
            <a:off x="457200" y="7178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userDrawn="1"/>
        </p:nvCxnSpPr>
        <p:spPr>
          <a:xfrm>
            <a:off x="457200" y="7360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userDrawn="1"/>
        </p:nvCxnSpPr>
        <p:spPr>
          <a:xfrm>
            <a:off x="457200" y="7452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userDrawn="1"/>
        </p:nvCxnSpPr>
        <p:spPr>
          <a:xfrm>
            <a:off x="457200" y="7543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userDrawn="1"/>
        </p:nvCxnSpPr>
        <p:spPr>
          <a:xfrm>
            <a:off x="457200" y="7635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userDrawn="1"/>
        </p:nvCxnSpPr>
        <p:spPr>
          <a:xfrm>
            <a:off x="457200" y="7269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userDrawn="1"/>
        </p:nvCxnSpPr>
        <p:spPr>
          <a:xfrm>
            <a:off x="457200" y="7726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62" name="Slide Number Placeholder 2"/>
          <p:cNvSpPr txBox="1">
            <a:spLocks/>
          </p:cNvSpPr>
          <p:nvPr userDrawn="1"/>
        </p:nvSpPr>
        <p:spPr>
          <a:xfrm>
            <a:off x="457200" y="7893792"/>
            <a:ext cx="54010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1119" b="0" i="0" dirty="0">
              <a:latin typeface="Arial Regular" charset="0"/>
            </a:endParaRPr>
          </a:p>
        </p:txBody>
      </p:sp>
      <p:sp>
        <p:nvSpPr>
          <p:cNvPr id="463" name="Rectangle 462"/>
          <p:cNvSpPr/>
          <p:nvPr userDrawn="1"/>
        </p:nvSpPr>
        <p:spPr>
          <a:xfrm>
            <a:off x="0" y="0"/>
            <a:ext cx="14630400" cy="8229600"/>
          </a:xfrm>
          <a:prstGeom prst="rect">
            <a:avLst/>
          </a:prstGeom>
          <a:solidFill>
            <a:schemeClr val="tx1">
              <a:alpha val="40000"/>
            </a:schemeClr>
          </a:solidFill>
        </p:spPr>
        <p:txBody>
          <a:bodyPr wrap="square" lIns="0" tIns="0" rIns="0" bIns="0" rtlCol="0" anchor="ctr">
            <a:spAutoFit/>
          </a:bodyPr>
          <a:lstStyle/>
          <a:p>
            <a:pPr algn="ctr"/>
            <a:endParaRPr lang="en-US" sz="1400" b="0" i="0" dirty="0">
              <a:solidFill>
                <a:schemeClr val="bg2"/>
              </a:solidFill>
              <a:latin typeface="Arial Regular" charset="0"/>
            </a:endParaRPr>
          </a:p>
        </p:txBody>
      </p:sp>
      <p:grpSp>
        <p:nvGrpSpPr>
          <p:cNvPr id="475" name="Group 474"/>
          <p:cNvGrpSpPr/>
          <p:nvPr userDrawn="1"/>
        </p:nvGrpSpPr>
        <p:grpSpPr>
          <a:xfrm>
            <a:off x="914400" y="7899655"/>
            <a:ext cx="2713350" cy="220571"/>
            <a:chOff x="914400" y="7899655"/>
            <a:chExt cx="2713350" cy="220571"/>
          </a:xfrm>
        </p:grpSpPr>
        <p:sp>
          <p:nvSpPr>
            <p:cNvPr id="476"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2019</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477"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19 March 2019</a:t>
              </a:fld>
              <a:endParaRPr lang="en-US" sz="799" b="0" i="0" dirty="0">
                <a:solidFill>
                  <a:schemeClr val="bg2">
                    <a:alpha val="60000"/>
                  </a:schemeClr>
                </a:solidFill>
                <a:latin typeface="IBM Plex Sans" charset="0"/>
                <a:ea typeface="IBM Plex Sans" charset="0"/>
                <a:cs typeface="IBM Plex Sans" charset="0"/>
              </a:endParaRPr>
            </a:p>
          </p:txBody>
        </p:sp>
      </p:grpSp>
      <p:sp>
        <p:nvSpPr>
          <p:cNvPr id="479"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480"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cSld>
  <p:clrMapOvr>
    <a:masterClrMapping/>
  </p:clrMapOvr>
  <p:extLst mod="1">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_da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extLst>
      <p:ext uri="{BB962C8B-B14F-4D97-AF65-F5344CB8AC3E}">
        <p14:creationId xmlns:p14="http://schemas.microsoft.com/office/powerpoint/2010/main" val="161763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_light">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2690" y="3502152"/>
            <a:ext cx="2261616" cy="841248"/>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lvl1pPr>
              <a:defRPr>
                <a:latin typeface="+mj-lt"/>
                <a:ea typeface="IBM Plex Sans" charset="0"/>
                <a:cs typeface="IBM Plex Sans" charset="0"/>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6629400" cy="5257800"/>
          </a:xfrm>
        </p:spPr>
        <p:txBody>
          <a:bodyPr>
            <a:noAutofit/>
          </a:bodyPr>
          <a:lstStyle>
            <a:lvl1pPr>
              <a:defRPr>
                <a:latin typeface="+mn-lt"/>
                <a:ea typeface="IBM Plex Sans" charset="0"/>
                <a:cs typeface="IBM Plex Sans" charset="0"/>
              </a:defRPr>
            </a:lvl1pPr>
            <a:lvl2pPr>
              <a:defRPr>
                <a:latin typeface="+mn-lt"/>
                <a:ea typeface="IBM Plex Sans" charset="0"/>
                <a:cs typeface="IBM Plex Sans" charset="0"/>
              </a:defRPr>
            </a:lvl2pPr>
            <a:lvl3pPr>
              <a:defRPr>
                <a:latin typeface="+mn-lt"/>
                <a:ea typeface="IBM Plex Sans" charset="0"/>
                <a:cs typeface="IBM Plex Sans" charset="0"/>
              </a:defRPr>
            </a:lvl3pPr>
            <a:lvl4pPr>
              <a:defRPr>
                <a:latin typeface="+mn-lt"/>
                <a:ea typeface="IBM Plex Sans" charset="0"/>
                <a:cs typeface="IBM Plex Sans" charset="0"/>
              </a:defRPr>
            </a:lvl4pPr>
            <a:lvl5pPr>
              <a:defRPr>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315200" y="2057400"/>
            <a:ext cx="6858000" cy="5257800"/>
          </a:xfrm>
        </p:spPr>
        <p:txBody>
          <a:bodyPr>
            <a:noAutofit/>
          </a:bodyPr>
          <a:lstStyle>
            <a:lvl1pPr>
              <a:defRPr>
                <a:latin typeface="+mn-lt"/>
                <a:ea typeface="IBM Plex Sans" charset="0"/>
                <a:cs typeface="IBM Plex Sans" charset="0"/>
              </a:defRPr>
            </a:lvl1pPr>
            <a:lvl2pPr>
              <a:defRPr>
                <a:latin typeface="+mn-lt"/>
                <a:ea typeface="IBM Plex Sans" charset="0"/>
                <a:cs typeface="IBM Plex Sans" charset="0"/>
              </a:defRPr>
            </a:lvl2pPr>
            <a:lvl3pPr>
              <a:defRPr>
                <a:latin typeface="+mn-lt"/>
                <a:ea typeface="IBM Plex Sans" charset="0"/>
                <a:cs typeface="IBM Plex Sans" charset="0"/>
              </a:defRPr>
            </a:lvl3pPr>
            <a:lvl4pPr>
              <a:defRPr>
                <a:latin typeface="+mn-lt"/>
                <a:ea typeface="IBM Plex Sans" charset="0"/>
                <a:cs typeface="IBM Plex Sans" charset="0"/>
              </a:defRPr>
            </a:lvl4pPr>
            <a:lvl5pPr>
              <a:defRPr>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mn-lt"/>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7200" y="7342632"/>
            <a:ext cx="6675120" cy="457200"/>
          </a:xfrm>
        </p:spPr>
        <p:txBody>
          <a:bodyPr tIns="0" anchor="b"/>
          <a:lstStyle>
            <a:lvl1pPr>
              <a:defRPr sz="800" b="0">
                <a:solidFill>
                  <a:schemeClr val="bg2">
                    <a:alpha val="70000"/>
                  </a:schemeClr>
                </a:solidFill>
                <a:latin typeface="+mn-lt"/>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mn-lt"/>
                  <a:ea typeface="IBM Plex Sans" charset="0"/>
                  <a:cs typeface="IBM Plex Sans" charset="0"/>
                </a:rPr>
                <a:t>©</a:t>
              </a:r>
              <a:r>
                <a:rPr lang="en-US" sz="400" b="0" i="0" dirty="0">
                  <a:latin typeface="+mn-lt"/>
                  <a:ea typeface="IBM Plex Sans" charset="0"/>
                  <a:cs typeface="IBM Plex Sans" charset="0"/>
                </a:rPr>
                <a:t> </a:t>
              </a:r>
              <a:r>
                <a:rPr lang="en-US" sz="799" b="0" i="0" dirty="0">
                  <a:latin typeface="+mn-lt"/>
                  <a:ea typeface="IBM Plex Sans" charset="0"/>
                  <a:cs typeface="IBM Plex Sans" charset="0"/>
                </a:rPr>
                <a:t>2018 IBM Corporation</a:t>
              </a:r>
              <a:r>
                <a:rPr lang="en-US" sz="799" b="0" i="0" baseline="0" dirty="0">
                  <a:latin typeface="+mn-lt"/>
                  <a:ea typeface="IBM Plex Sans" charset="0"/>
                  <a:cs typeface="IBM Plex Sans" charset="0"/>
                </a:rPr>
                <a:t>              </a:t>
              </a:r>
              <a:r>
                <a:rPr lang="en-US" sz="799" b="0" i="0" dirty="0">
                  <a:latin typeface="+mn-lt"/>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mn-lt"/>
                  <a:ea typeface="IBM Plex Sans" charset="0"/>
                  <a:cs typeface="IBM Plex Sans" charset="0"/>
                </a:rPr>
                <a:t> </a:t>
              </a:r>
              <a:fld id="{7C9968D1-C8E5-4FE3-AED4-7D4518C301B3}" type="datetime3">
                <a:rPr lang="en-US" sz="799" b="0" i="0" smtClean="0">
                  <a:solidFill>
                    <a:schemeClr val="bg2">
                      <a:alpha val="60000"/>
                    </a:schemeClr>
                  </a:solidFill>
                  <a:latin typeface="+mn-lt"/>
                  <a:ea typeface="IBM Plex Sans" charset="0"/>
                  <a:cs typeface="IBM Plex Sans" charset="0"/>
                </a:rPr>
                <a:pPr marL="0" indent="0" fontAlgn="auto">
                  <a:spcBef>
                    <a:spcPts val="0"/>
                  </a:spcBef>
                  <a:spcAft>
                    <a:spcPts val="0"/>
                  </a:spcAft>
                  <a:tabLst/>
                  <a:defRPr/>
                </a:pPr>
                <a:t>19 March 2019</a:t>
              </a:fld>
              <a:endParaRPr lang="en-US" sz="799" b="0" i="0" dirty="0">
                <a:solidFill>
                  <a:schemeClr val="bg2">
                    <a:alpha val="60000"/>
                  </a:schemeClr>
                </a:solidFill>
                <a:latin typeface="+mn-lt"/>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mn-lt"/>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mn-lt"/>
                <a:ea typeface="IBM Plex Sans" charset="0"/>
                <a:cs typeface="IBM Plex Sans" charset="0"/>
              </a:rPr>
              <a:pPr algn="l"/>
              <a:t>‹#›</a:t>
            </a:fld>
            <a:endParaRPr lang="en-US" sz="800" b="0" i="0" dirty="0">
              <a:solidFill>
                <a:schemeClr val="bg2"/>
              </a:solidFill>
              <a:latin typeface="+mn-lt"/>
              <a:ea typeface="IBM Plex Sans" charset="0"/>
              <a:cs typeface="IBM Plex Sans"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6629400" cy="5257800"/>
          </a:xfrm>
        </p:spPr>
        <p:txBody>
          <a:bodyPr>
            <a:noAutofit/>
          </a:bodyPr>
          <a:lstStyle>
            <a:lvl3pPr>
              <a:defRPr>
                <a:latin typeface="IBM Plex Sans" charset="0"/>
                <a:ea typeface="IBM Plex Sans" charset="0"/>
                <a:cs typeface="IBM Plex Sans" charset="0"/>
              </a:defRPr>
            </a:lvl3pPr>
            <a:lvl4pPr>
              <a:defRPr i="0">
                <a:latin typeface="IBM Plex Sans" charset="0"/>
                <a:ea typeface="IBM Plex Sans" charset="0"/>
                <a:cs typeface="IBM Plex Sans" charset="0"/>
              </a:defRPr>
            </a:lvl4pPr>
            <a:lvl5pPr>
              <a:defRPr>
                <a:latin typeface="IBM Plex Sans" charset="0"/>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315200" y="2057400"/>
            <a:ext cx="6858000" cy="5257800"/>
          </a:xfrm>
        </p:spPr>
        <p:txBody>
          <a:bodyPr>
            <a:noAutofit/>
          </a:bodyPr>
          <a:lstStyle>
            <a:lvl1pPr>
              <a:defRPr>
                <a:latin typeface="IBM Plex Sans" charset="0"/>
                <a:ea typeface="IBM Plex Sans" charset="0"/>
                <a:cs typeface="IBM Plex Sans" charset="0"/>
              </a:defRPr>
            </a:lvl1pPr>
            <a:lvl2pPr>
              <a:defRPr>
                <a:latin typeface="IBM Plex Sans" charset="0"/>
                <a:ea typeface="IBM Plex Sans" charset="0"/>
                <a:cs typeface="IBM Plex Sans" charset="0"/>
              </a:defRPr>
            </a:lvl2pPr>
            <a:lvl3pPr>
              <a:defRPr>
                <a:latin typeface="IBM Plex Sans" charset="0"/>
                <a:ea typeface="IBM Plex Sans" charset="0"/>
                <a:cs typeface="IBM Plex Sans" charset="0"/>
              </a:defRPr>
            </a:lvl3pPr>
            <a:lvl4pPr>
              <a:defRPr>
                <a:latin typeface="IBM Plex Sans" charset="0"/>
                <a:ea typeface="IBM Plex Sans" charset="0"/>
                <a:cs typeface="IBM Plex Sans" charset="0"/>
              </a:defRPr>
            </a:lvl4pPr>
            <a:lvl5pPr>
              <a:defRPr>
                <a:latin typeface="IBM Plex Sans" charset="0"/>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7200" y="7342632"/>
            <a:ext cx="6629400" cy="457200"/>
          </a:xfrm>
        </p:spPr>
        <p:txBody>
          <a:bodyPr tIns="0" anchor="b"/>
          <a:lstStyle>
            <a:lvl1pPr>
              <a:defRPr sz="800" b="0">
                <a:solidFill>
                  <a:schemeClr val="bg2">
                    <a:alpha val="70000"/>
                  </a:schemeClr>
                </a:solidFill>
                <a:latin typeface="+mn-lt"/>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mn-lt"/>
                  <a:ea typeface="IBM Plex Sans" charset="0"/>
                  <a:cs typeface="IBM Plex Sans" charset="0"/>
                </a:rPr>
                <a:t>©</a:t>
              </a:r>
              <a:r>
                <a:rPr lang="en-US" sz="400" b="0" i="0" dirty="0">
                  <a:latin typeface="+mn-lt"/>
                  <a:ea typeface="IBM Plex Sans" charset="0"/>
                  <a:cs typeface="IBM Plex Sans" charset="0"/>
                </a:rPr>
                <a:t> </a:t>
              </a:r>
              <a:r>
                <a:rPr lang="en-US" sz="799" b="0" i="0" dirty="0">
                  <a:latin typeface="+mn-lt"/>
                  <a:ea typeface="IBM Plex Sans" charset="0"/>
                  <a:cs typeface="IBM Plex Sans" charset="0"/>
                </a:rPr>
                <a:t>2018 IBM Corporation</a:t>
              </a:r>
              <a:r>
                <a:rPr lang="en-US" sz="799" b="0" i="0" baseline="0" dirty="0">
                  <a:latin typeface="+mn-lt"/>
                  <a:ea typeface="IBM Plex Sans" charset="0"/>
                  <a:cs typeface="IBM Plex Sans" charset="0"/>
                </a:rPr>
                <a:t>              </a:t>
              </a:r>
              <a:r>
                <a:rPr lang="en-US" sz="799" b="0" i="0" dirty="0">
                  <a:latin typeface="+mn-lt"/>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mn-lt"/>
                  <a:ea typeface="IBM Plex Sans" charset="0"/>
                  <a:cs typeface="IBM Plex Sans" charset="0"/>
                </a:rPr>
                <a:t> </a:t>
              </a:r>
              <a:fld id="{7C9968D1-C8E5-4FE3-AED4-7D4518C301B3}" type="datetime3">
                <a:rPr lang="en-US" sz="799" b="0" i="0" smtClean="0">
                  <a:solidFill>
                    <a:schemeClr val="bg2">
                      <a:alpha val="60000"/>
                    </a:schemeClr>
                  </a:solidFill>
                  <a:latin typeface="+mn-lt"/>
                  <a:ea typeface="IBM Plex Sans" charset="0"/>
                  <a:cs typeface="IBM Plex Sans" charset="0"/>
                </a:rPr>
                <a:pPr marL="0" indent="0" fontAlgn="auto">
                  <a:spcBef>
                    <a:spcPts val="0"/>
                  </a:spcBef>
                  <a:spcAft>
                    <a:spcPts val="0"/>
                  </a:spcAft>
                  <a:tabLst/>
                  <a:defRPr/>
                </a:pPr>
                <a:t>19 March 2019</a:t>
              </a:fld>
              <a:endParaRPr lang="en-US" sz="799" b="0" i="0" dirty="0">
                <a:solidFill>
                  <a:schemeClr val="bg2">
                    <a:alpha val="60000"/>
                  </a:schemeClr>
                </a:solidFill>
                <a:latin typeface="+mn-lt"/>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mn-lt"/>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mn-lt"/>
                <a:ea typeface="IBM Plex Sans" charset="0"/>
                <a:cs typeface="IBM Plex Sans" charset="0"/>
              </a:rPr>
              <a:pPr algn="l"/>
              <a:t>‹#›</a:t>
            </a:fld>
            <a:endParaRPr lang="en-US" sz="800" b="0" i="0" dirty="0">
              <a:solidFill>
                <a:schemeClr val="bg2"/>
              </a:solidFill>
              <a:latin typeface="+mn-lt"/>
              <a:ea typeface="IBM Plex Sans" charset="0"/>
              <a:cs typeface="IBM Plex Sans"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2971800" cy="5257800"/>
          </a:xfrm>
        </p:spPr>
        <p:txBody>
          <a:bodyPr tIns="2286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315200" y="2057400"/>
            <a:ext cx="3429000" cy="5257800"/>
          </a:xfrm>
        </p:spPr>
        <p:txBody>
          <a:bodyPr tIns="2286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12"/>
          </p:nvPr>
        </p:nvSpPr>
        <p:spPr>
          <a:xfrm>
            <a:off x="3657600" y="2057400"/>
            <a:ext cx="3429000" cy="5257800"/>
          </a:xfrm>
        </p:spPr>
        <p:txBody>
          <a:bodyPr tIns="2286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idx="13"/>
          </p:nvPr>
        </p:nvSpPr>
        <p:spPr>
          <a:xfrm>
            <a:off x="10972800" y="2057400"/>
            <a:ext cx="3429000" cy="5257800"/>
          </a:xfrm>
        </p:spPr>
        <p:txBody>
          <a:bodyPr tIns="2286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3"/>
          <p:cNvSpPr>
            <a:spLocks noGrp="1"/>
          </p:cNvSpPr>
          <p:nvPr>
            <p:ph type="body" sz="quarter" idx="14" hasCustomPrompt="1"/>
          </p:nvPr>
        </p:nvSpPr>
        <p:spPr>
          <a:xfrm>
            <a:off x="457200" y="7342632"/>
            <a:ext cx="6629400" cy="457200"/>
          </a:xfrm>
        </p:spPr>
        <p:txBody>
          <a:bodyPr tIns="0" anchor="b"/>
          <a:lstStyle>
            <a:lvl1pPr>
              <a:defRPr sz="800" b="0">
                <a:solidFill>
                  <a:schemeClr val="bg2">
                    <a:alpha val="70000"/>
                  </a:schemeClr>
                </a:solidFill>
                <a:latin typeface="+mn-lt"/>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mn-lt"/>
                  <a:ea typeface="IBM Plex Sans" charset="0"/>
                  <a:cs typeface="IBM Plex Sans" charset="0"/>
                </a:rPr>
                <a:t>©</a:t>
              </a:r>
              <a:r>
                <a:rPr lang="en-US" sz="400" b="0" i="0" dirty="0">
                  <a:latin typeface="+mn-lt"/>
                  <a:ea typeface="IBM Plex Sans" charset="0"/>
                  <a:cs typeface="IBM Plex Sans" charset="0"/>
                </a:rPr>
                <a:t> </a:t>
              </a:r>
              <a:r>
                <a:rPr lang="en-US" sz="799" b="0" i="0" dirty="0">
                  <a:latin typeface="+mn-lt"/>
                  <a:ea typeface="IBM Plex Sans" charset="0"/>
                  <a:cs typeface="IBM Plex Sans" charset="0"/>
                </a:rPr>
                <a:t>2018 IBM Corporation</a:t>
              </a:r>
              <a:r>
                <a:rPr lang="en-US" sz="799" b="0" i="0" baseline="0" dirty="0">
                  <a:latin typeface="+mn-lt"/>
                  <a:ea typeface="IBM Plex Sans" charset="0"/>
                  <a:cs typeface="IBM Plex Sans" charset="0"/>
                </a:rPr>
                <a:t>              </a:t>
              </a:r>
              <a:r>
                <a:rPr lang="en-US" sz="799" b="0" i="0" dirty="0">
                  <a:latin typeface="+mn-lt"/>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mn-lt"/>
                  <a:ea typeface="IBM Plex Sans" charset="0"/>
                  <a:cs typeface="IBM Plex Sans" charset="0"/>
                </a:rPr>
                <a:t> </a:t>
              </a:r>
              <a:fld id="{7C9968D1-C8E5-4FE3-AED4-7D4518C301B3}" type="datetime3">
                <a:rPr lang="en-US" sz="799" b="0" i="0" smtClean="0">
                  <a:solidFill>
                    <a:schemeClr val="bg2">
                      <a:alpha val="60000"/>
                    </a:schemeClr>
                  </a:solidFill>
                  <a:latin typeface="+mn-lt"/>
                  <a:ea typeface="IBM Plex Sans" charset="0"/>
                  <a:cs typeface="IBM Plex Sans" charset="0"/>
                </a:rPr>
                <a:pPr marL="0" indent="0" fontAlgn="auto">
                  <a:spcBef>
                    <a:spcPts val="0"/>
                  </a:spcBef>
                  <a:spcAft>
                    <a:spcPts val="0"/>
                  </a:spcAft>
                  <a:tabLst/>
                  <a:defRPr/>
                </a:pPr>
                <a:t>19 March 2019</a:t>
              </a:fld>
              <a:endParaRPr lang="en-US" sz="799" b="0" i="0" dirty="0">
                <a:solidFill>
                  <a:schemeClr val="bg2">
                    <a:alpha val="60000"/>
                  </a:schemeClr>
                </a:solidFill>
                <a:latin typeface="+mn-lt"/>
                <a:ea typeface="IBM Plex Sans" charset="0"/>
                <a:cs typeface="IBM Plex Sans" charset="0"/>
              </a:endParaRPr>
            </a:p>
          </p:txBody>
        </p:sp>
      </p:grpSp>
      <p:sp>
        <p:nvSpPr>
          <p:cNvPr id="1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mn-lt"/>
                <a:ea typeface="IBM Plex Sans" charset="0"/>
                <a:cs typeface="IBM Plex Sans" charset="0"/>
              </a:rPr>
              <a:t>IBM Services</a:t>
            </a:r>
          </a:p>
        </p:txBody>
      </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mn-lt"/>
                <a:ea typeface="IBM Plex Sans" charset="0"/>
                <a:cs typeface="IBM Plex Sans" charset="0"/>
              </a:rPr>
              <a:pPr algn="l"/>
              <a:t>‹#›</a:t>
            </a:fld>
            <a:endParaRPr lang="en-US" sz="800" b="0" i="0" dirty="0">
              <a:solidFill>
                <a:schemeClr val="bg2"/>
              </a:solidFill>
              <a:latin typeface="+mn-lt"/>
              <a:ea typeface="IBM Plex Sans" charset="0"/>
              <a:cs typeface="IBM Plex Sans"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2971800" cy="5257800"/>
          </a:xfrm>
        </p:spPr>
        <p:txBody>
          <a:bodyPr tIns="228600">
            <a:noAutofit/>
          </a:bodyPr>
          <a:lstStyle>
            <a:lvl1pPr>
              <a:defRPr>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mn-lt"/>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315200" y="2057400"/>
            <a:ext cx="3429000" cy="5257800"/>
          </a:xfrm>
        </p:spPr>
        <p:txBody>
          <a:bodyPr tIns="228600">
            <a:noAutofit/>
          </a:bodyPr>
          <a:lstStyle>
            <a:lvl1pPr>
              <a:defRPr>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12"/>
          </p:nvPr>
        </p:nvSpPr>
        <p:spPr>
          <a:xfrm>
            <a:off x="3657600" y="2057400"/>
            <a:ext cx="3429000" cy="5257800"/>
          </a:xfrm>
        </p:spPr>
        <p:txBody>
          <a:bodyPr tIns="228600">
            <a:noAutofit/>
          </a:bodyPr>
          <a:lstStyle>
            <a:lvl1pPr>
              <a:defRPr>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idx="13"/>
          </p:nvPr>
        </p:nvSpPr>
        <p:spPr>
          <a:xfrm>
            <a:off x="10972800" y="2057400"/>
            <a:ext cx="3429000" cy="5257800"/>
          </a:xfrm>
        </p:spPr>
        <p:txBody>
          <a:bodyPr tIns="228600">
            <a:noAutofit/>
          </a:bodyPr>
          <a:lstStyle>
            <a:lvl1pPr>
              <a:defRPr>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3"/>
          <p:cNvSpPr>
            <a:spLocks noGrp="1"/>
          </p:cNvSpPr>
          <p:nvPr>
            <p:ph type="body" sz="quarter" idx="14" hasCustomPrompt="1"/>
          </p:nvPr>
        </p:nvSpPr>
        <p:spPr>
          <a:xfrm>
            <a:off x="457200" y="7342632"/>
            <a:ext cx="6629400" cy="457200"/>
          </a:xfrm>
        </p:spPr>
        <p:txBody>
          <a:bodyPr tIns="0" anchor="b"/>
          <a:lstStyle>
            <a:lvl1pPr>
              <a:defRPr sz="800" b="0">
                <a:solidFill>
                  <a:schemeClr val="bg2">
                    <a:alpha val="70000"/>
                  </a:schemeClr>
                </a:solidFill>
                <a:latin typeface="+mn-lt"/>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mn-lt"/>
                  <a:ea typeface="IBM Plex Sans" charset="0"/>
                  <a:cs typeface="IBM Plex Sans" charset="0"/>
                </a:rPr>
                <a:t>©</a:t>
              </a:r>
              <a:r>
                <a:rPr lang="en-US" sz="400" b="0" i="0" dirty="0">
                  <a:latin typeface="+mn-lt"/>
                  <a:ea typeface="IBM Plex Sans" charset="0"/>
                  <a:cs typeface="IBM Plex Sans" charset="0"/>
                </a:rPr>
                <a:t> </a:t>
              </a:r>
              <a:r>
                <a:rPr lang="en-US" sz="799" b="0" i="0" dirty="0">
                  <a:latin typeface="+mn-lt"/>
                  <a:ea typeface="IBM Plex Sans" charset="0"/>
                  <a:cs typeface="IBM Plex Sans" charset="0"/>
                </a:rPr>
                <a:t>2018 IBM Corporation</a:t>
              </a:r>
              <a:r>
                <a:rPr lang="en-US" sz="799" b="0" i="0" baseline="0" dirty="0">
                  <a:latin typeface="+mn-lt"/>
                  <a:ea typeface="IBM Plex Sans" charset="0"/>
                  <a:cs typeface="IBM Plex Sans" charset="0"/>
                </a:rPr>
                <a:t>              </a:t>
              </a:r>
              <a:r>
                <a:rPr lang="en-US" sz="799" b="0" i="0" dirty="0">
                  <a:latin typeface="+mn-lt"/>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mn-lt"/>
                  <a:ea typeface="IBM Plex Sans" charset="0"/>
                  <a:cs typeface="IBM Plex Sans" charset="0"/>
                </a:rPr>
                <a:t> </a:t>
              </a:r>
              <a:fld id="{7C9968D1-C8E5-4FE3-AED4-7D4518C301B3}" type="datetime3">
                <a:rPr lang="en-US" sz="799" b="0" i="0" smtClean="0">
                  <a:solidFill>
                    <a:schemeClr val="bg2">
                      <a:alpha val="60000"/>
                    </a:schemeClr>
                  </a:solidFill>
                  <a:latin typeface="+mn-lt"/>
                  <a:ea typeface="IBM Plex Sans" charset="0"/>
                  <a:cs typeface="IBM Plex Sans" charset="0"/>
                </a:rPr>
                <a:pPr marL="0" indent="0" fontAlgn="auto">
                  <a:spcBef>
                    <a:spcPts val="0"/>
                  </a:spcBef>
                  <a:spcAft>
                    <a:spcPts val="0"/>
                  </a:spcAft>
                  <a:tabLst/>
                  <a:defRPr/>
                </a:pPr>
                <a:t>19 March 2019</a:t>
              </a:fld>
              <a:endParaRPr lang="en-US" sz="799" b="0" i="0" dirty="0">
                <a:solidFill>
                  <a:schemeClr val="bg2">
                    <a:alpha val="60000"/>
                  </a:schemeClr>
                </a:solidFill>
                <a:latin typeface="+mn-lt"/>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mn-lt"/>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mn-lt"/>
                <a:ea typeface="IBM Plex Sans" charset="0"/>
                <a:cs typeface="IBM Plex Sans" charset="0"/>
              </a:rPr>
              <a:pPr algn="l"/>
              <a:t>‹#›</a:t>
            </a:fld>
            <a:endParaRPr lang="en-US" sz="800" b="0" i="0" dirty="0">
              <a:solidFill>
                <a:schemeClr val="bg2"/>
              </a:solidFill>
              <a:latin typeface="+mn-lt"/>
              <a:ea typeface="IBM Plex Sans" charset="0"/>
              <a:cs typeface="IBM Plex Sans"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a:noAutofit/>
          </a:bodyPr>
          <a:lstStyle>
            <a:lvl1pPr>
              <a:defRPr>
                <a:latin typeface="+mj-lt"/>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sp>
        <p:nvSpPr>
          <p:cNvPr id="9" name="Content Placeholder 2"/>
          <p:cNvSpPr>
            <a:spLocks noGrp="1"/>
          </p:cNvSpPr>
          <p:nvPr>
            <p:ph idx="10"/>
          </p:nvPr>
        </p:nvSpPr>
        <p:spPr>
          <a:xfrm>
            <a:off x="7315200" y="2057400"/>
            <a:ext cx="3429000" cy="5257800"/>
          </a:xfrm>
        </p:spPr>
        <p:txBody>
          <a:bodyPr tIns="0">
            <a:noAutofit/>
          </a:bodyPr>
          <a:lstStyle>
            <a:lvl1pPr>
              <a:defRPr>
                <a:solidFill>
                  <a:schemeClr val="bg2"/>
                </a:solidFill>
                <a:latin typeface="+mn-lt"/>
                <a:ea typeface="IBM Plex Sans" charset="0"/>
                <a:cs typeface="IBM Plex Sans" charset="0"/>
              </a:defRPr>
            </a:lvl1pPr>
            <a:lvl2pPr>
              <a:defRPr>
                <a:solidFill>
                  <a:schemeClr val="bg2"/>
                </a:solidFill>
                <a:latin typeface="+mn-lt"/>
                <a:ea typeface="IBM Plex Sans" charset="0"/>
                <a:cs typeface="IBM Plex Sans" charset="0"/>
              </a:defRPr>
            </a:lvl2pPr>
            <a:lvl3pPr>
              <a:defRPr>
                <a:solidFill>
                  <a:schemeClr val="bg2"/>
                </a:solidFill>
                <a:latin typeface="+mn-lt"/>
                <a:ea typeface="IBM Plex Sans" charset="0"/>
                <a:cs typeface="IBM Plex Sans" charset="0"/>
              </a:defRPr>
            </a:lvl3pPr>
            <a:lvl4pPr>
              <a:defRPr>
                <a:solidFill>
                  <a:schemeClr val="bg2"/>
                </a:solidFill>
                <a:latin typeface="+mn-lt"/>
                <a:ea typeface="IBM Plex Sans" charset="0"/>
                <a:cs typeface="IBM Plex Sans" charset="0"/>
              </a:defRPr>
            </a:lvl4pPr>
            <a:lvl5pPr>
              <a:defRPr>
                <a:solidFill>
                  <a:schemeClr val="bg2"/>
                </a:solidFill>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886200" y="2057400"/>
            <a:ext cx="3200400" cy="5257800"/>
          </a:xfrm>
        </p:spPr>
        <p:txBody>
          <a:bodyPr tIns="0">
            <a:noAutofit/>
          </a:bodyPr>
          <a:lstStyle>
            <a:lvl1pPr>
              <a:defRPr>
                <a:solidFill>
                  <a:schemeClr val="bg2"/>
                </a:solidFill>
                <a:latin typeface="+mn-lt"/>
                <a:ea typeface="IBM Plex Sans" charset="0"/>
                <a:cs typeface="IBM Plex Sans" charset="0"/>
              </a:defRPr>
            </a:lvl1pPr>
            <a:lvl2pPr>
              <a:defRPr>
                <a:solidFill>
                  <a:schemeClr val="bg2"/>
                </a:solidFill>
                <a:latin typeface="+mn-lt"/>
                <a:ea typeface="IBM Plex Sans" charset="0"/>
                <a:cs typeface="IBM Plex Sans" charset="0"/>
              </a:defRPr>
            </a:lvl2pPr>
            <a:lvl3pPr>
              <a:defRPr>
                <a:solidFill>
                  <a:schemeClr val="bg2"/>
                </a:solidFill>
                <a:latin typeface="+mn-lt"/>
                <a:ea typeface="IBM Plex Sans" charset="0"/>
                <a:cs typeface="IBM Plex Sans" charset="0"/>
              </a:defRPr>
            </a:lvl3pPr>
            <a:lvl4pPr>
              <a:defRPr>
                <a:solidFill>
                  <a:schemeClr val="bg2"/>
                </a:solidFill>
                <a:latin typeface="+mn-lt"/>
                <a:ea typeface="IBM Plex Sans" charset="0"/>
                <a:cs typeface="IBM Plex Sans" charset="0"/>
              </a:defRPr>
            </a:lvl4pPr>
            <a:lvl5pPr>
              <a:defRPr>
                <a:solidFill>
                  <a:schemeClr val="bg2"/>
                </a:solidFill>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10972800" y="2057400"/>
            <a:ext cx="3429000" cy="5257800"/>
          </a:xfrm>
        </p:spPr>
        <p:txBody>
          <a:bodyPr tIns="0">
            <a:noAutofit/>
          </a:bodyPr>
          <a:lstStyle>
            <a:lvl1pPr>
              <a:defRPr>
                <a:solidFill>
                  <a:schemeClr val="bg2"/>
                </a:solidFill>
                <a:latin typeface="+mn-lt"/>
                <a:ea typeface="IBM Plex Sans" charset="0"/>
                <a:cs typeface="IBM Plex Sans" charset="0"/>
              </a:defRPr>
            </a:lvl1pPr>
            <a:lvl2pPr>
              <a:defRPr>
                <a:solidFill>
                  <a:schemeClr val="bg2"/>
                </a:solidFill>
                <a:latin typeface="+mn-lt"/>
                <a:ea typeface="IBM Plex Sans" charset="0"/>
                <a:cs typeface="IBM Plex Sans" charset="0"/>
              </a:defRPr>
            </a:lvl2pPr>
            <a:lvl3pPr>
              <a:defRPr>
                <a:solidFill>
                  <a:schemeClr val="bg2"/>
                </a:solidFill>
                <a:latin typeface="+mn-lt"/>
                <a:ea typeface="IBM Plex Sans" charset="0"/>
                <a:cs typeface="IBM Plex Sans" charset="0"/>
              </a:defRPr>
            </a:lvl3pPr>
            <a:lvl4pPr>
              <a:defRPr>
                <a:solidFill>
                  <a:schemeClr val="bg2"/>
                </a:solidFill>
                <a:latin typeface="+mn-lt"/>
                <a:ea typeface="IBM Plex Sans" charset="0"/>
                <a:cs typeface="IBM Plex Sans" charset="0"/>
              </a:defRPr>
            </a:lvl4pPr>
            <a:lvl5pPr>
              <a:defRPr>
                <a:solidFill>
                  <a:schemeClr val="bg2"/>
                </a:solidFill>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6" name="Text Placeholder 23"/>
          <p:cNvSpPr>
            <a:spLocks noGrp="1"/>
          </p:cNvSpPr>
          <p:nvPr>
            <p:ph type="body" sz="quarter" idx="14" hasCustomPrompt="1"/>
          </p:nvPr>
        </p:nvSpPr>
        <p:spPr>
          <a:xfrm>
            <a:off x="457200" y="7315200"/>
            <a:ext cx="3291840" cy="484632"/>
          </a:xfrm>
        </p:spPr>
        <p:txBody>
          <a:bodyPr tIns="0" anchor="b"/>
          <a:lstStyle>
            <a:lvl1pPr>
              <a:defRPr sz="800" b="0">
                <a:solidFill>
                  <a:schemeClr val="bg2">
                    <a:alpha val="70000"/>
                  </a:schemeClr>
                </a:solidFill>
                <a:latin typeface="+mn-lt"/>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mn-lt"/>
            </a:endParaRPr>
          </a:p>
        </p:txBody>
      </p:sp>
      <p:sp>
        <p:nvSpPr>
          <p:cNvPr id="2" name="Title 1"/>
          <p:cNvSpPr>
            <a:spLocks noGrp="1"/>
          </p:cNvSpPr>
          <p:nvPr>
            <p:ph type="title"/>
          </p:nvPr>
        </p:nvSpPr>
        <p:spPr>
          <a:xfrm>
            <a:off x="457200" y="2057400"/>
            <a:ext cx="2971800" cy="36576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latin typeface="+mn-lt"/>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Content Placeholder 2"/>
          <p:cNvSpPr>
            <a:spLocks noGrp="1"/>
          </p:cNvSpPr>
          <p:nvPr>
            <p:ph idx="10"/>
          </p:nvPr>
        </p:nvSpPr>
        <p:spPr>
          <a:xfrm>
            <a:off x="7315200" y="2057400"/>
            <a:ext cx="3429000" cy="5257800"/>
          </a:xfrm>
        </p:spPr>
        <p:txBody>
          <a:bodyPr tIns="0">
            <a:noAutofit/>
          </a:bodyPr>
          <a:lstStyle>
            <a:lvl1pPr>
              <a:defRPr>
                <a:solidFill>
                  <a:schemeClr val="bg2"/>
                </a:solidFill>
                <a:latin typeface="+mn-lt"/>
                <a:ea typeface="IBM Plex Sans" charset="0"/>
                <a:cs typeface="IBM Plex Sans" charset="0"/>
              </a:defRPr>
            </a:lvl1pPr>
            <a:lvl2pPr>
              <a:defRPr>
                <a:solidFill>
                  <a:schemeClr val="bg2"/>
                </a:solidFill>
                <a:latin typeface="+mn-lt"/>
                <a:ea typeface="IBM Plex Sans" charset="0"/>
                <a:cs typeface="IBM Plex Sans" charset="0"/>
              </a:defRPr>
            </a:lvl2pPr>
            <a:lvl3pPr>
              <a:defRPr>
                <a:solidFill>
                  <a:schemeClr val="bg2"/>
                </a:solidFill>
                <a:latin typeface="+mn-lt"/>
                <a:ea typeface="IBM Plex Sans" charset="0"/>
                <a:cs typeface="IBM Plex Sans" charset="0"/>
              </a:defRPr>
            </a:lvl3pPr>
            <a:lvl4pPr>
              <a:defRPr>
                <a:solidFill>
                  <a:schemeClr val="bg2"/>
                </a:solidFill>
                <a:latin typeface="+mn-lt"/>
                <a:ea typeface="IBM Plex Sans" charset="0"/>
                <a:cs typeface="IBM Plex Sans" charset="0"/>
              </a:defRPr>
            </a:lvl4pPr>
            <a:lvl5pPr>
              <a:defRPr>
                <a:solidFill>
                  <a:schemeClr val="bg2"/>
                </a:solidFill>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886200" y="2057400"/>
            <a:ext cx="3200400" cy="5257800"/>
          </a:xfrm>
        </p:spPr>
        <p:txBody>
          <a:bodyPr tIns="0">
            <a:noAutofit/>
          </a:bodyPr>
          <a:lstStyle>
            <a:lvl1pPr>
              <a:defRPr>
                <a:solidFill>
                  <a:schemeClr val="bg2"/>
                </a:solidFill>
                <a:latin typeface="+mn-lt"/>
                <a:ea typeface="IBM Plex Sans" charset="0"/>
                <a:cs typeface="IBM Plex Sans" charset="0"/>
              </a:defRPr>
            </a:lvl1pPr>
            <a:lvl2pPr>
              <a:defRPr>
                <a:solidFill>
                  <a:schemeClr val="bg2"/>
                </a:solidFill>
                <a:latin typeface="+mn-lt"/>
                <a:ea typeface="IBM Plex Sans" charset="0"/>
                <a:cs typeface="IBM Plex Sans" charset="0"/>
              </a:defRPr>
            </a:lvl2pPr>
            <a:lvl3pPr>
              <a:defRPr>
                <a:solidFill>
                  <a:schemeClr val="bg2"/>
                </a:solidFill>
                <a:latin typeface="+mn-lt"/>
                <a:ea typeface="IBM Plex Sans" charset="0"/>
                <a:cs typeface="IBM Plex Sans" charset="0"/>
              </a:defRPr>
            </a:lvl3pPr>
            <a:lvl4pPr>
              <a:defRPr>
                <a:solidFill>
                  <a:schemeClr val="bg2"/>
                </a:solidFill>
                <a:latin typeface="+mn-lt"/>
                <a:ea typeface="IBM Plex Sans" charset="0"/>
                <a:cs typeface="IBM Plex Sans" charset="0"/>
              </a:defRPr>
            </a:lvl4pPr>
            <a:lvl5pPr>
              <a:defRPr>
                <a:solidFill>
                  <a:schemeClr val="bg2"/>
                </a:solidFill>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10972800" y="2057400"/>
            <a:ext cx="3429000" cy="5257800"/>
          </a:xfrm>
        </p:spPr>
        <p:txBody>
          <a:bodyPr tIns="0">
            <a:noAutofit/>
          </a:bodyPr>
          <a:lstStyle>
            <a:lvl1pPr>
              <a:defRPr>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latin typeface="+mn-lt"/>
              </a:defRPr>
            </a:lvl1pPr>
            <a:lvl2pPr>
              <a:defRPr sz="900"/>
            </a:lvl2pPr>
            <a:lvl3pPr>
              <a:defRPr sz="900"/>
            </a:lvl3pPr>
            <a:lvl4pPr>
              <a:defRPr sz="900"/>
            </a:lvl4pPr>
            <a:lvl5pPr>
              <a:defRPr sz="900"/>
            </a:lvl5pPr>
          </a:lstStyle>
          <a:p>
            <a:pPr lvl="0"/>
            <a:r>
              <a:rPr lang="en-US" dirty="0"/>
              <a:t>Source: Edit source here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mn-lt"/>
                <a:ea typeface="IBM Plex Sans" charset="0"/>
                <a:cs typeface="IBM Plex Sans" charset="0"/>
              </a:rPr>
              <a:t>IBM Services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9" name="Content Placeholder 2"/>
          <p:cNvSpPr>
            <a:spLocks noGrp="1"/>
          </p:cNvSpPr>
          <p:nvPr>
            <p:ph idx="10"/>
          </p:nvPr>
        </p:nvSpPr>
        <p:spPr>
          <a:xfrm>
            <a:off x="7315200" y="2057400"/>
            <a:ext cx="3429000" cy="5257800"/>
          </a:xfrm>
        </p:spPr>
        <p:txBody>
          <a:bodyPr tIns="0">
            <a:noAutofit/>
          </a:bodyPr>
          <a:lstStyle>
            <a:lvl1pPr>
              <a:defRPr>
                <a:solidFill>
                  <a:schemeClr val="tx1"/>
                </a:solidFill>
                <a:latin typeface="+mn-lt"/>
                <a:ea typeface="IBM Plex Sans" charset="0"/>
                <a:cs typeface="IBM Plex Sans" charset="0"/>
              </a:defRPr>
            </a:lvl1pPr>
            <a:lvl2pPr>
              <a:defRPr>
                <a:solidFill>
                  <a:schemeClr val="tx1"/>
                </a:solidFill>
                <a:latin typeface="+mn-lt"/>
                <a:ea typeface="IBM Plex Sans" charset="0"/>
                <a:cs typeface="IBM Plex Sans" charset="0"/>
              </a:defRPr>
            </a:lvl2pPr>
            <a:lvl3pPr>
              <a:defRPr>
                <a:solidFill>
                  <a:schemeClr val="tx1"/>
                </a:solidFill>
                <a:latin typeface="+mn-lt"/>
                <a:ea typeface="IBM Plex Sans" charset="0"/>
                <a:cs typeface="IBM Plex Sans" charset="0"/>
              </a:defRPr>
            </a:lvl3pPr>
            <a:lvl4pPr>
              <a:defRPr>
                <a:solidFill>
                  <a:schemeClr val="tx1"/>
                </a:solidFill>
                <a:latin typeface="+mn-lt"/>
                <a:ea typeface="IBM Plex Sans" charset="0"/>
                <a:cs typeface="IBM Plex Sans" charset="0"/>
              </a:defRPr>
            </a:lvl4pPr>
            <a:lvl5pPr>
              <a:defRPr>
                <a:solidFill>
                  <a:schemeClr val="tx1"/>
                </a:solidFill>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886200" y="2057400"/>
            <a:ext cx="3200400" cy="5257800"/>
          </a:xfrm>
        </p:spPr>
        <p:txBody>
          <a:bodyPr tIns="0">
            <a:noAutofit/>
          </a:bodyPr>
          <a:lstStyle>
            <a:lvl1pPr>
              <a:defRPr>
                <a:solidFill>
                  <a:schemeClr val="tx1"/>
                </a:solidFill>
                <a:latin typeface="+mn-lt"/>
                <a:ea typeface="IBM Plex Sans" charset="0"/>
                <a:cs typeface="IBM Plex Sans" charset="0"/>
              </a:defRPr>
            </a:lvl1pPr>
            <a:lvl2pPr>
              <a:defRPr>
                <a:solidFill>
                  <a:schemeClr val="tx1"/>
                </a:solidFill>
                <a:latin typeface="+mn-lt"/>
                <a:ea typeface="IBM Plex Sans" charset="0"/>
                <a:cs typeface="IBM Plex Sans" charset="0"/>
              </a:defRPr>
            </a:lvl2pPr>
            <a:lvl3pPr>
              <a:defRPr>
                <a:solidFill>
                  <a:schemeClr val="tx1"/>
                </a:solidFill>
                <a:latin typeface="+mn-lt"/>
                <a:ea typeface="IBM Plex Sans" charset="0"/>
                <a:cs typeface="IBM Plex Sans" charset="0"/>
              </a:defRPr>
            </a:lvl3pPr>
            <a:lvl4pPr>
              <a:defRPr>
                <a:solidFill>
                  <a:schemeClr val="tx1"/>
                </a:solidFill>
                <a:latin typeface="+mn-lt"/>
                <a:ea typeface="IBM Plex Sans" charset="0"/>
                <a:cs typeface="IBM Plex Sans" charset="0"/>
              </a:defRPr>
            </a:lvl4pPr>
            <a:lvl5pPr>
              <a:defRPr>
                <a:solidFill>
                  <a:schemeClr val="tx1"/>
                </a:solidFill>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10972800" y="2057400"/>
            <a:ext cx="3429000" cy="5257800"/>
          </a:xfrm>
        </p:spPr>
        <p:txBody>
          <a:bodyPr tIns="0">
            <a:noAutofit/>
          </a:bodyPr>
          <a:lstStyle>
            <a:lvl1pPr>
              <a:defRPr>
                <a:solidFill>
                  <a:schemeClr val="tx1"/>
                </a:solidFill>
                <a:latin typeface="+mn-lt"/>
                <a:ea typeface="IBM Plex Sans" charset="0"/>
                <a:cs typeface="IBM Plex Sans" charset="0"/>
              </a:defRPr>
            </a:lvl1pPr>
            <a:lvl2pPr>
              <a:defRPr>
                <a:solidFill>
                  <a:schemeClr val="tx1"/>
                </a:solidFill>
                <a:latin typeface="+mn-lt"/>
                <a:ea typeface="IBM Plex Sans" charset="0"/>
                <a:cs typeface="IBM Plex Sans" charset="0"/>
              </a:defRPr>
            </a:lvl2pPr>
            <a:lvl3pPr>
              <a:defRPr>
                <a:solidFill>
                  <a:schemeClr val="tx1"/>
                </a:solidFill>
                <a:latin typeface="+mn-lt"/>
                <a:ea typeface="IBM Plex Sans" charset="0"/>
                <a:cs typeface="IBM Plex Sans" charset="0"/>
              </a:defRPr>
            </a:lvl3pPr>
            <a:lvl4pPr>
              <a:defRPr>
                <a:solidFill>
                  <a:schemeClr val="tx1"/>
                </a:solidFill>
                <a:latin typeface="+mn-lt"/>
                <a:ea typeface="IBM Plex Sans" charset="0"/>
                <a:cs typeface="IBM Plex Sans" charset="0"/>
              </a:defRPr>
            </a:lvl4pPr>
            <a:lvl5pPr>
              <a:defRPr>
                <a:solidFill>
                  <a:schemeClr val="tx1"/>
                </a:solidFill>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latin typeface="+mn-lt"/>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9" name="Content Placeholder 2"/>
          <p:cNvSpPr>
            <a:spLocks noGrp="1"/>
          </p:cNvSpPr>
          <p:nvPr>
            <p:ph idx="10"/>
          </p:nvPr>
        </p:nvSpPr>
        <p:spPr>
          <a:xfrm>
            <a:off x="7315200" y="2057400"/>
            <a:ext cx="3429000" cy="5257800"/>
          </a:xfrm>
        </p:spPr>
        <p:txBody>
          <a:bodyPr tIns="0">
            <a:noAutofit/>
          </a:bodyPr>
          <a:lstStyle>
            <a:lvl1pPr>
              <a:defRPr>
                <a:solidFill>
                  <a:schemeClr val="tx1"/>
                </a:solidFill>
                <a:latin typeface="+mn-lt"/>
                <a:ea typeface="IBM Plex Sans" charset="0"/>
                <a:cs typeface="IBM Plex Sans" charset="0"/>
              </a:defRPr>
            </a:lvl1pPr>
            <a:lvl2pPr>
              <a:defRPr>
                <a:solidFill>
                  <a:schemeClr val="tx1"/>
                </a:solidFill>
                <a:latin typeface="+mn-lt"/>
                <a:ea typeface="IBM Plex Sans" charset="0"/>
                <a:cs typeface="IBM Plex Sans" charset="0"/>
              </a:defRPr>
            </a:lvl2pPr>
            <a:lvl3pPr>
              <a:defRPr>
                <a:solidFill>
                  <a:schemeClr val="tx1"/>
                </a:solidFill>
                <a:latin typeface="+mn-lt"/>
                <a:ea typeface="IBM Plex Sans" charset="0"/>
                <a:cs typeface="IBM Plex Sans" charset="0"/>
              </a:defRPr>
            </a:lvl3pPr>
            <a:lvl4pPr>
              <a:defRPr>
                <a:solidFill>
                  <a:schemeClr val="tx1"/>
                </a:solidFill>
                <a:latin typeface="+mn-lt"/>
                <a:ea typeface="IBM Plex Sans" charset="0"/>
                <a:cs typeface="IBM Plex Sans" charset="0"/>
              </a:defRPr>
            </a:lvl4pPr>
            <a:lvl5pPr>
              <a:defRPr>
                <a:solidFill>
                  <a:schemeClr val="tx1"/>
                </a:solidFill>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886200" y="2057400"/>
            <a:ext cx="3200400" cy="5257800"/>
          </a:xfrm>
        </p:spPr>
        <p:txBody>
          <a:bodyPr tIns="0">
            <a:noAutofit/>
          </a:bodyPr>
          <a:lstStyle>
            <a:lvl1pPr>
              <a:defRPr>
                <a:solidFill>
                  <a:schemeClr val="tx1"/>
                </a:solidFill>
                <a:latin typeface="+mn-lt"/>
                <a:ea typeface="IBM Plex Sans" charset="0"/>
                <a:cs typeface="IBM Plex Sans" charset="0"/>
              </a:defRPr>
            </a:lvl1pPr>
            <a:lvl2pPr>
              <a:defRPr>
                <a:solidFill>
                  <a:schemeClr val="tx1"/>
                </a:solidFill>
                <a:latin typeface="+mn-lt"/>
                <a:ea typeface="IBM Plex Sans" charset="0"/>
                <a:cs typeface="IBM Plex Sans" charset="0"/>
              </a:defRPr>
            </a:lvl2pPr>
            <a:lvl3pPr>
              <a:defRPr>
                <a:solidFill>
                  <a:schemeClr val="tx1"/>
                </a:solidFill>
                <a:latin typeface="+mn-lt"/>
                <a:ea typeface="IBM Plex Sans" charset="0"/>
                <a:cs typeface="IBM Plex Sans" charset="0"/>
              </a:defRPr>
            </a:lvl3pPr>
            <a:lvl4pPr>
              <a:defRPr>
                <a:solidFill>
                  <a:schemeClr val="tx1"/>
                </a:solidFill>
                <a:latin typeface="+mn-lt"/>
                <a:ea typeface="IBM Plex Sans" charset="0"/>
                <a:cs typeface="IBM Plex Sans" charset="0"/>
              </a:defRPr>
            </a:lvl4pPr>
            <a:lvl5pPr>
              <a:defRPr>
                <a:solidFill>
                  <a:schemeClr val="tx1"/>
                </a:solidFill>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10972800" y="2057400"/>
            <a:ext cx="3429000" cy="5257800"/>
          </a:xfrm>
        </p:spPr>
        <p:txBody>
          <a:bodyPr tIns="0">
            <a:noAutofit/>
          </a:bodyPr>
          <a:lstStyle>
            <a:lvl1pPr>
              <a:defRPr>
                <a:solidFill>
                  <a:schemeClr val="tx1"/>
                </a:solidFill>
                <a:latin typeface="+mn-lt"/>
                <a:ea typeface="IBM Plex Sans" charset="0"/>
                <a:cs typeface="IBM Plex Sans" charset="0"/>
              </a:defRPr>
            </a:lvl1pPr>
            <a:lvl2pPr>
              <a:defRPr>
                <a:solidFill>
                  <a:schemeClr val="tx1"/>
                </a:solidFill>
                <a:latin typeface="+mn-lt"/>
                <a:ea typeface="IBM Plex Sans" charset="0"/>
                <a:cs typeface="IBM Plex Sans" charset="0"/>
              </a:defRPr>
            </a:lvl2pPr>
            <a:lvl3pPr>
              <a:defRPr>
                <a:solidFill>
                  <a:schemeClr val="tx1"/>
                </a:solidFill>
                <a:latin typeface="+mn-lt"/>
                <a:ea typeface="IBM Plex Sans" charset="0"/>
                <a:cs typeface="IBM Plex Sans" charset="0"/>
              </a:defRPr>
            </a:lvl3pPr>
            <a:lvl4pPr>
              <a:defRPr>
                <a:solidFill>
                  <a:schemeClr val="tx1"/>
                </a:solidFill>
                <a:latin typeface="+mn-lt"/>
                <a:ea typeface="IBM Plex Sans" charset="0"/>
                <a:cs typeface="IBM Plex Sans" charset="0"/>
              </a:defRPr>
            </a:lvl4pPr>
            <a:lvl5pPr>
              <a:defRPr>
                <a:solidFill>
                  <a:schemeClr val="tx1"/>
                </a:solidFill>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latin typeface="+mn-lt"/>
              </a:defRPr>
            </a:lvl1pPr>
            <a:lvl2pPr>
              <a:defRPr sz="900"/>
            </a:lvl2pPr>
            <a:lvl3pPr>
              <a:defRPr sz="900"/>
            </a:lvl3pPr>
            <a:lvl4pPr>
              <a:defRPr sz="900"/>
            </a:lvl4pPr>
            <a:lvl5pPr>
              <a:defRPr sz="900"/>
            </a:lvl5pPr>
          </a:lstStyle>
          <a:p>
            <a:pPr lvl="0"/>
            <a:r>
              <a:rPr lang="en-US" dirty="0"/>
              <a:t>Source: Edit source here</a:t>
            </a:r>
          </a:p>
        </p:txBody>
      </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mn-lt"/>
                <a:ea typeface="IBM Plex Sans" charset="0"/>
                <a:cs typeface="IBM Plex Sans" charset="0"/>
              </a:rPr>
              <a:t>IBM Services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full phot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4630400" cy="8229600"/>
          </a:xfrm>
        </p:spPr>
        <p:txBody>
          <a:bodyPr/>
          <a:lstStyle/>
          <a:p>
            <a:endParaRPr lang="en-US" dirty="0"/>
          </a:p>
        </p:txBody>
      </p:sp>
      <p:sp>
        <p:nvSpPr>
          <p:cNvPr id="11" name="Title 10"/>
          <p:cNvSpPr>
            <a:spLocks noGrp="1"/>
          </p:cNvSpPr>
          <p:nvPr>
            <p:ph type="title"/>
          </p:nvPr>
        </p:nvSpPr>
        <p:spPr>
          <a:xfrm>
            <a:off x="4114800" y="411480"/>
            <a:ext cx="10058400" cy="3383280"/>
          </a:xfrm>
        </p:spPr>
        <p:txBody>
          <a:bodyPr>
            <a:noAutofit/>
          </a:bodyPr>
          <a:lstStyle>
            <a:lvl1pPr>
              <a:defRPr sz="5400" b="1">
                <a:latin typeface="+mj-lt"/>
                <a:ea typeface="Arial" charset="0"/>
                <a:cs typeface="Arial" charset="0"/>
              </a:defRPr>
            </a:lvl1pPr>
          </a:lstStyle>
          <a:p>
            <a:r>
              <a:rPr lang="en-US" dirty="0"/>
              <a:t>Click to edit Master title style</a:t>
            </a:r>
          </a:p>
        </p:txBody>
      </p:sp>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272" y="7544257"/>
            <a:ext cx="570973" cy="230561"/>
          </a:xfrm>
          <a:prstGeom prst="rect">
            <a:avLst/>
          </a:prstGeom>
        </p:spPr>
      </p:pic>
    </p:spTree>
    <p:extLst>
      <p:ext uri="{BB962C8B-B14F-4D97-AF65-F5344CB8AC3E}">
        <p14:creationId xmlns:p14="http://schemas.microsoft.com/office/powerpoint/2010/main" val="1991152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6" name="Rectangle 5"/>
          <p:cNvSpPr/>
          <p:nvPr userDrawn="1"/>
        </p:nvSpPr>
        <p:spPr>
          <a:xfrm flipH="1">
            <a:off x="0" y="127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6556248" cy="1143000"/>
          </a:xfrm>
        </p:spPr>
        <p:txBody>
          <a:bodyPr>
            <a:noAutofit/>
          </a:body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6583680" cy="5257800"/>
          </a:xfrm>
        </p:spPr>
        <p:txBody>
          <a:bodyPr tIns="0">
            <a:noAutofit/>
          </a:bodyPr>
          <a:lstStyle>
            <a:lvl1pPr>
              <a:defRPr>
                <a:latin typeface="+mn-lt"/>
                <a:ea typeface="IBM Plex Sans" charset="0"/>
                <a:cs typeface="IBM Plex Sans" charset="0"/>
              </a:defRPr>
            </a:lvl1pPr>
            <a:lvl2pPr>
              <a:defRPr>
                <a:latin typeface="+mn-lt"/>
                <a:ea typeface="IBM Plex Sans" charset="0"/>
                <a:cs typeface="IBM Plex Sans" charset="0"/>
              </a:defRPr>
            </a:lvl2pPr>
            <a:lvl3pPr>
              <a:defRPr>
                <a:latin typeface="+mn-lt"/>
                <a:ea typeface="IBM Plex Sans" charset="0"/>
                <a:cs typeface="IBM Plex Sans" charset="0"/>
              </a:defRPr>
            </a:lvl3pPr>
            <a:lvl4pPr>
              <a:defRPr>
                <a:latin typeface="+mn-lt"/>
                <a:ea typeface="IBM Plex Sans" charset="0"/>
                <a:cs typeface="IBM Plex Sans" charset="0"/>
              </a:defRPr>
            </a:lvl4pPr>
            <a:lvl5pPr>
              <a:defRPr>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543800" y="2057400"/>
            <a:ext cx="6583680" cy="5257800"/>
          </a:xfrm>
        </p:spPr>
        <p:txBody>
          <a:bodyPr tIns="0">
            <a:noAutofit/>
          </a:bodyPr>
          <a:lstStyle>
            <a:lvl1pPr>
              <a:defRPr>
                <a:latin typeface="+mn-lt"/>
                <a:ea typeface="IBM Plex Sans" charset="0"/>
                <a:cs typeface="IBM Plex Sans" charset="0"/>
              </a:defRPr>
            </a:lvl1pPr>
            <a:lvl2pPr>
              <a:defRPr>
                <a:latin typeface="+mn-lt"/>
                <a:ea typeface="IBM Plex Sans" charset="0"/>
                <a:cs typeface="IBM Plex Sans" charset="0"/>
              </a:defRPr>
            </a:lvl2pPr>
            <a:lvl3pPr>
              <a:defRPr>
                <a:latin typeface="+mn-lt"/>
                <a:ea typeface="IBM Plex Sans" charset="0"/>
                <a:cs typeface="IBM Plex Sans" charset="0"/>
              </a:defRPr>
            </a:lvl3pPr>
            <a:lvl4pPr>
              <a:defRPr>
                <a:latin typeface="+mn-lt"/>
                <a:ea typeface="IBM Plex Sans" charset="0"/>
                <a:cs typeface="IBM Plex Sans" charset="0"/>
              </a:defRPr>
            </a:lvl4pPr>
            <a:lvl5pPr>
              <a:defRPr>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mn-lt"/>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mn-lt"/>
                  <a:ea typeface="IBM Plex Sans" charset="0"/>
                  <a:cs typeface="IBM Plex Sans" charset="0"/>
                </a:rPr>
                <a:t>©</a:t>
              </a:r>
              <a:r>
                <a:rPr lang="en-US" sz="400" b="0" i="0" dirty="0">
                  <a:latin typeface="+mn-lt"/>
                  <a:ea typeface="IBM Plex Sans" charset="0"/>
                  <a:cs typeface="IBM Plex Sans" charset="0"/>
                </a:rPr>
                <a:t> </a:t>
              </a:r>
              <a:r>
                <a:rPr lang="en-US" sz="799" b="0" i="0" dirty="0">
                  <a:latin typeface="+mn-lt"/>
                  <a:ea typeface="IBM Plex Sans" charset="0"/>
                  <a:cs typeface="IBM Plex Sans" charset="0"/>
                </a:rPr>
                <a:t>2018 IBM Corporation</a:t>
              </a:r>
              <a:r>
                <a:rPr lang="en-US" sz="799" b="0" i="0" baseline="0" dirty="0">
                  <a:latin typeface="+mn-lt"/>
                  <a:ea typeface="IBM Plex Sans" charset="0"/>
                  <a:cs typeface="IBM Plex Sans" charset="0"/>
                </a:rPr>
                <a:t>              </a:t>
              </a:r>
              <a:r>
                <a:rPr lang="en-US" sz="799" b="0" i="0" dirty="0">
                  <a:latin typeface="+mn-lt"/>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mn-lt"/>
                  <a:ea typeface="IBM Plex Sans" charset="0"/>
                  <a:cs typeface="IBM Plex Sans" charset="0"/>
                </a:rPr>
                <a:t> </a:t>
              </a:r>
              <a:fld id="{7C9968D1-C8E5-4FE3-AED4-7D4518C301B3}" type="datetime3">
                <a:rPr lang="en-US" sz="799" b="0" i="0" smtClean="0">
                  <a:solidFill>
                    <a:schemeClr val="bg2">
                      <a:alpha val="60000"/>
                    </a:schemeClr>
                  </a:solidFill>
                  <a:latin typeface="+mn-lt"/>
                  <a:ea typeface="IBM Plex Sans" charset="0"/>
                  <a:cs typeface="IBM Plex Sans" charset="0"/>
                </a:rPr>
                <a:pPr marL="0" indent="0" fontAlgn="auto">
                  <a:spcBef>
                    <a:spcPts val="0"/>
                  </a:spcBef>
                  <a:spcAft>
                    <a:spcPts val="0"/>
                  </a:spcAft>
                  <a:tabLst/>
                  <a:defRPr/>
                </a:pPr>
                <a:t>19 March 2019</a:t>
              </a:fld>
              <a:endParaRPr lang="en-US" sz="799" b="0" i="0" dirty="0">
                <a:solidFill>
                  <a:schemeClr val="bg2">
                    <a:alpha val="60000"/>
                  </a:schemeClr>
                </a:solidFill>
                <a:latin typeface="+mn-lt"/>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mn-lt"/>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mn-lt"/>
                <a:ea typeface="IBM Plex Sans" charset="0"/>
                <a:cs typeface="IBM Plex Sans" charset="0"/>
              </a:rPr>
              <a:pPr algn="l"/>
              <a:t>‹#›</a:t>
            </a:fld>
            <a:endParaRPr lang="en-US" sz="800" b="0" i="0" dirty="0">
              <a:solidFill>
                <a:schemeClr val="bg2"/>
              </a:solidFill>
              <a:latin typeface="+mn-lt"/>
              <a:ea typeface="IBM Plex Sans" charset="0"/>
              <a:cs typeface="IBM Plex Sans"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0_Title and Content">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tx1"/>
              </a:solidFill>
              <a:latin typeface="Arial Regular" charset="0"/>
            </a:endParaRPr>
          </a:p>
        </p:txBody>
      </p:sp>
      <p:sp>
        <p:nvSpPr>
          <p:cNvPr id="2" name="Title 1"/>
          <p:cNvSpPr>
            <a:spLocks noGrp="1"/>
          </p:cNvSpPr>
          <p:nvPr>
            <p:ph type="title"/>
          </p:nvPr>
        </p:nvSpPr>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2057400"/>
            <a:ext cx="6583680" cy="5257800"/>
          </a:xfrm>
        </p:spPr>
        <p:txBody>
          <a:bodyPr tIns="0">
            <a:noAutofit/>
          </a:bodyPr>
          <a:lstStyle>
            <a:lvl1pPr>
              <a:defRPr>
                <a:solidFill>
                  <a:schemeClr val="tx1"/>
                </a:solidFill>
                <a:latin typeface="+mn-lt"/>
                <a:ea typeface="IBM Plex Sans" charset="0"/>
                <a:cs typeface="IBM Plex Sans" charset="0"/>
              </a:defRPr>
            </a:lvl1pPr>
            <a:lvl2pPr>
              <a:defRPr>
                <a:solidFill>
                  <a:schemeClr val="tx1"/>
                </a:solidFill>
                <a:latin typeface="+mn-lt"/>
                <a:ea typeface="IBM Plex Sans" charset="0"/>
                <a:cs typeface="IBM Plex Sans" charset="0"/>
              </a:defRPr>
            </a:lvl2pPr>
            <a:lvl3pPr>
              <a:defRPr>
                <a:solidFill>
                  <a:schemeClr val="tx1"/>
                </a:solidFill>
                <a:latin typeface="+mn-lt"/>
                <a:ea typeface="IBM Plex Sans" charset="0"/>
                <a:cs typeface="IBM Plex Sans" charset="0"/>
              </a:defRPr>
            </a:lvl3pPr>
            <a:lvl4pPr>
              <a:defRPr>
                <a:solidFill>
                  <a:schemeClr val="tx1"/>
                </a:solidFill>
                <a:latin typeface="+mn-lt"/>
                <a:ea typeface="IBM Plex Sans" charset="0"/>
                <a:cs typeface="IBM Plex Sans" charset="0"/>
              </a:defRPr>
            </a:lvl4pPr>
            <a:lvl5pPr>
              <a:defRPr>
                <a:solidFill>
                  <a:schemeClr val="tx1"/>
                </a:solidFill>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543800" y="2057400"/>
            <a:ext cx="6583680" cy="5257800"/>
          </a:xfrm>
        </p:spPr>
        <p:txBody>
          <a:bodyPr tIns="0">
            <a:noAutofit/>
          </a:bodyPr>
          <a:lstStyle>
            <a:lvl1pPr>
              <a:defRPr>
                <a:solidFill>
                  <a:schemeClr val="tx1"/>
                </a:solidFill>
                <a:latin typeface="IBM Plex Sans" charset="0"/>
                <a:ea typeface="IBM Plex Sans" charset="0"/>
                <a:cs typeface="IBM Plex Sans" charset="0"/>
              </a:defRPr>
            </a:lvl1pPr>
            <a:lvl2pPr>
              <a:defRPr>
                <a:solidFill>
                  <a:schemeClr val="tx1"/>
                </a:solidFill>
                <a:latin typeface="IBM Plex Sans" charset="0"/>
                <a:ea typeface="IBM Plex Sans" charset="0"/>
                <a:cs typeface="IBM Plex Sans" charset="0"/>
              </a:defRPr>
            </a:lvl2pPr>
            <a:lvl3pPr>
              <a:defRPr>
                <a:solidFill>
                  <a:schemeClr val="tx1"/>
                </a:solidFill>
                <a:latin typeface="IBM Plex Sans" charset="0"/>
                <a:ea typeface="IBM Plex Sans" charset="0"/>
                <a:cs typeface="IBM Plex Sans" charset="0"/>
              </a:defRPr>
            </a:lvl3pPr>
            <a:lvl4pPr>
              <a:defRPr>
                <a:solidFill>
                  <a:schemeClr val="tx1"/>
                </a:solidFill>
                <a:latin typeface="IBM Plex Sans" charset="0"/>
                <a:ea typeface="IBM Plex Sans" charset="0"/>
                <a:cs typeface="IBM Plex Sans" charset="0"/>
              </a:defRPr>
            </a:lvl4pPr>
            <a:lvl5pPr>
              <a:defRPr>
                <a:solidFill>
                  <a:schemeClr val="tx1"/>
                </a:solidFill>
                <a:latin typeface="IBM Plex Sans" charset="0"/>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mn-lt"/>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tx1">
                    <a:alpha val="60000"/>
                  </a:schemeClr>
                </a:solidFill>
                <a:latin typeface="+mn-lt"/>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mn-lt"/>
                  <a:ea typeface="IBM Plex Sans" charset="0"/>
                  <a:cs typeface="IBM Plex Sans" charset="0"/>
                </a:rPr>
                <a:t>©</a:t>
              </a:r>
              <a:r>
                <a:rPr lang="en-US" sz="400" b="0" i="0" dirty="0">
                  <a:solidFill>
                    <a:schemeClr val="tx1">
                      <a:alpha val="60000"/>
                    </a:schemeClr>
                  </a:solidFill>
                  <a:latin typeface="+mn-lt"/>
                  <a:ea typeface="IBM Plex Sans" charset="0"/>
                  <a:cs typeface="IBM Plex Sans" charset="0"/>
                </a:rPr>
                <a:t> </a:t>
              </a:r>
              <a:r>
                <a:rPr lang="en-US" sz="799" b="0" i="0" dirty="0">
                  <a:solidFill>
                    <a:schemeClr val="tx1">
                      <a:alpha val="60000"/>
                    </a:schemeClr>
                  </a:solidFill>
                  <a:latin typeface="+mn-lt"/>
                  <a:ea typeface="IBM Plex Sans" charset="0"/>
                  <a:cs typeface="IBM Plex Sans" charset="0"/>
                </a:rPr>
                <a:t>2018 IBM Corporation</a:t>
              </a:r>
              <a:r>
                <a:rPr lang="en-US" sz="799" b="0" i="0" baseline="0" dirty="0">
                  <a:solidFill>
                    <a:schemeClr val="tx1">
                      <a:alpha val="60000"/>
                    </a:schemeClr>
                  </a:solidFill>
                  <a:latin typeface="+mn-lt"/>
                  <a:ea typeface="IBM Plex Sans" charset="0"/>
                  <a:cs typeface="IBM Plex Sans" charset="0"/>
                </a:rPr>
                <a:t>              </a:t>
              </a:r>
              <a:r>
                <a:rPr lang="en-US" sz="799" b="0" i="0" dirty="0">
                  <a:solidFill>
                    <a:schemeClr val="tx1">
                      <a:alpha val="60000"/>
                    </a:schemeClr>
                  </a:solidFill>
                  <a:latin typeface="+mn-lt"/>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mn-lt"/>
                  <a:ea typeface="IBM Plex Sans" charset="0"/>
                  <a:cs typeface="IBM Plex Sans" charset="0"/>
                </a:rPr>
                <a:t> </a:t>
              </a:r>
              <a:fld id="{7C9968D1-C8E5-4FE3-AED4-7D4518C301B3}" type="datetime3">
                <a:rPr lang="en-US" sz="799" b="0" i="0" smtClean="0">
                  <a:solidFill>
                    <a:schemeClr val="tx1">
                      <a:alpha val="60000"/>
                    </a:schemeClr>
                  </a:solidFill>
                  <a:latin typeface="+mn-lt"/>
                  <a:ea typeface="IBM Plex Sans" charset="0"/>
                  <a:cs typeface="IBM Plex Sans" charset="0"/>
                </a:rPr>
                <a:pPr marL="0" indent="0" fontAlgn="auto">
                  <a:spcBef>
                    <a:spcPts val="0"/>
                  </a:spcBef>
                  <a:spcAft>
                    <a:spcPts val="0"/>
                  </a:spcAft>
                  <a:tabLst/>
                  <a:defRPr/>
                </a:pPr>
                <a:t>19 March 2019</a:t>
              </a:fld>
              <a:endParaRPr lang="en-US" sz="799" b="0" i="0" dirty="0">
                <a:solidFill>
                  <a:schemeClr val="tx1">
                    <a:alpha val="60000"/>
                  </a:schemeClr>
                </a:solidFill>
                <a:latin typeface="+mn-lt"/>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mn-lt"/>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mn-lt"/>
                <a:ea typeface="IBM Plex Sans" charset="0"/>
                <a:cs typeface="IBM Plex Sans" charset="0"/>
              </a:rPr>
              <a:pPr algn="l"/>
              <a:t>‹#›</a:t>
            </a:fld>
            <a:endParaRPr lang="en-US" sz="800" b="0" i="0" dirty="0">
              <a:solidFill>
                <a:schemeClr val="tx1"/>
              </a:solidFill>
              <a:latin typeface="+mn-lt"/>
              <a:ea typeface="IBM Plex Sans" charset="0"/>
              <a:cs typeface="IBM Plex Sans"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lvl1pPr>
              <a:defRPr>
                <a:solidFill>
                  <a:schemeClr val="bg2"/>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6629400" cy="52578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315200" y="2057400"/>
            <a:ext cx="6858000" cy="52578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675120" cy="457200"/>
          </a:xfrm>
        </p:spPr>
        <p:txBody>
          <a:bodyPr tIns="0" anchor="b"/>
          <a:lstStyle>
            <a:lvl1pPr>
              <a:defRPr sz="800" b="0">
                <a:solidFill>
                  <a:schemeClr val="tx1">
                    <a:alpha val="70000"/>
                  </a:schemeClr>
                </a:solidFill>
                <a:latin typeface="+mn-lt"/>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lvl1pPr>
              <a:defRPr>
                <a:solidFill>
                  <a:schemeClr val="bg2"/>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2971800" cy="5257800"/>
          </a:xfrm>
        </p:spPr>
        <p:txBody>
          <a:bodyPr tIns="22860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315200" y="2057400"/>
            <a:ext cx="3429000" cy="5257800"/>
          </a:xfrm>
        </p:spPr>
        <p:txBody>
          <a:bodyPr tIns="22860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12"/>
          </p:nvPr>
        </p:nvSpPr>
        <p:spPr>
          <a:xfrm>
            <a:off x="3657600" y="2057400"/>
            <a:ext cx="3429000" cy="5257800"/>
          </a:xfrm>
        </p:spPr>
        <p:txBody>
          <a:bodyPr tIns="22860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idx="13"/>
          </p:nvPr>
        </p:nvSpPr>
        <p:spPr>
          <a:xfrm>
            <a:off x="10972800" y="2057400"/>
            <a:ext cx="3429000" cy="5257800"/>
          </a:xfrm>
        </p:spPr>
        <p:txBody>
          <a:bodyPr tIns="22860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3"/>
          <p:cNvSpPr>
            <a:spLocks noGrp="1"/>
          </p:cNvSpPr>
          <p:nvPr>
            <p:ph type="body" sz="quarter" idx="14" hasCustomPrompt="1"/>
          </p:nvPr>
        </p:nvSpPr>
        <p:spPr>
          <a:xfrm>
            <a:off x="457200" y="7342632"/>
            <a:ext cx="6675120" cy="457200"/>
          </a:xfr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4" name="TextBox 3">
            <a:extLst>
              <a:ext uri="{FF2B5EF4-FFF2-40B4-BE49-F238E27FC236}">
                <a16:creationId xmlns:a16="http://schemas.microsoft.com/office/drawing/2014/main" id="{E9D3CDD5-4363-CD42-8727-C0644B2C209A}"/>
              </a:ext>
            </a:extLst>
          </p:cNvPr>
          <p:cNvSpPr txBox="1"/>
          <p:nvPr userDrawn="1"/>
        </p:nvSpPr>
        <p:spPr>
          <a:xfrm>
            <a:off x="1092200" y="8013700"/>
            <a:ext cx="0" cy="0"/>
          </a:xfrm>
          <a:prstGeom prst="rect">
            <a:avLst/>
          </a:prstGeom>
        </p:spPr>
        <p:txBody>
          <a:bodyPr wrap="none" lIns="0" tIns="0" rIns="0" bIns="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6629400" cy="52578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0" name="Content Placeholder 2"/>
          <p:cNvSpPr>
            <a:spLocks noGrp="1"/>
          </p:cNvSpPr>
          <p:nvPr>
            <p:ph idx="13"/>
          </p:nvPr>
        </p:nvSpPr>
        <p:spPr>
          <a:xfrm>
            <a:off x="7315200" y="2057400"/>
            <a:ext cx="6858000" cy="5257800"/>
          </a:xfrm>
        </p:spPr>
        <p:txBody>
          <a:bodyPr>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3"/>
          <p:cNvSpPr>
            <a:spLocks noGrp="1"/>
          </p:cNvSpPr>
          <p:nvPr>
            <p:ph type="body" sz="quarter" idx="14" hasCustomPrompt="1"/>
          </p:nvPr>
        </p:nvSpPr>
        <p:spPr>
          <a:xfrm>
            <a:off x="457200" y="7342632"/>
            <a:ext cx="6675120" cy="457200"/>
          </a:xfr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lvl1pPr>
              <a:defRPr>
                <a:solidFill>
                  <a:schemeClr val="tx1"/>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2971800" cy="5257800"/>
          </a:xfrm>
        </p:spPr>
        <p:txBody>
          <a:bodyPr tIns="22860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315200" y="2057400"/>
            <a:ext cx="3429000" cy="5257800"/>
          </a:xfrm>
        </p:spPr>
        <p:txBody>
          <a:bodyPr tIns="22860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12"/>
          </p:nvPr>
        </p:nvSpPr>
        <p:spPr>
          <a:xfrm>
            <a:off x="3657600" y="2057400"/>
            <a:ext cx="3429000" cy="5257800"/>
          </a:xfrm>
        </p:spPr>
        <p:txBody>
          <a:bodyPr tIns="22860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idx="13"/>
          </p:nvPr>
        </p:nvSpPr>
        <p:spPr>
          <a:xfrm>
            <a:off x="10972800" y="2057400"/>
            <a:ext cx="3429000" cy="5257800"/>
          </a:xfrm>
        </p:spPr>
        <p:txBody>
          <a:bodyPr tIns="22860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3"/>
          <p:cNvSpPr>
            <a:spLocks noGrp="1"/>
          </p:cNvSpPr>
          <p:nvPr>
            <p:ph type="body" sz="quarter" idx="14" hasCustomPrompt="1"/>
          </p:nvPr>
        </p:nvSpPr>
        <p:spPr>
          <a:xfrm>
            <a:off x="457200" y="7342632"/>
            <a:ext cx="6675120" cy="457200"/>
          </a:xfr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5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12344400" cy="1143000"/>
          </a:xfrm>
        </p:spPr>
        <p:txBody>
          <a:bodyPr>
            <a:noAutofit/>
          </a:body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6629400" cy="525780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0" name="Content Placeholder 2"/>
          <p:cNvSpPr>
            <a:spLocks noGrp="1"/>
          </p:cNvSpPr>
          <p:nvPr>
            <p:ph idx="13"/>
          </p:nvPr>
        </p:nvSpPr>
        <p:spPr>
          <a:xfrm>
            <a:off x="7315200" y="2057400"/>
            <a:ext cx="6858000" cy="5257800"/>
          </a:xfrm>
        </p:spPr>
        <p:txBody>
          <a:bodyPr>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3"/>
          <p:cNvSpPr>
            <a:spLocks noGrp="1"/>
          </p:cNvSpPr>
          <p:nvPr>
            <p:ph type="body" sz="quarter" idx="14" hasCustomPrompt="1"/>
          </p:nvPr>
        </p:nvSpPr>
        <p:spPr>
          <a:xfrm>
            <a:off x="457200" y="7342632"/>
            <a:ext cx="6675120" cy="457200"/>
          </a:xfr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12344400" cy="1143000"/>
          </a:xfrm>
        </p:spPr>
        <p:txBody>
          <a:bodyPr>
            <a:noAutofit/>
          </a:body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57200" y="2057400"/>
            <a:ext cx="2971800" cy="5257800"/>
          </a:xfrm>
        </p:spPr>
        <p:txBody>
          <a:bodyPr tIns="22860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315200" y="2057400"/>
            <a:ext cx="3429000" cy="5257800"/>
          </a:xfrm>
        </p:spPr>
        <p:txBody>
          <a:bodyPr tIns="22860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12"/>
          </p:nvPr>
        </p:nvSpPr>
        <p:spPr>
          <a:xfrm>
            <a:off x="3657600" y="2057400"/>
            <a:ext cx="3429000" cy="5257800"/>
          </a:xfrm>
        </p:spPr>
        <p:txBody>
          <a:bodyPr tIns="22860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idx="13"/>
          </p:nvPr>
        </p:nvSpPr>
        <p:spPr>
          <a:xfrm>
            <a:off x="10972800" y="2057400"/>
            <a:ext cx="3429000" cy="5257800"/>
          </a:xfrm>
        </p:spPr>
        <p:txBody>
          <a:bodyPr tIns="22860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3"/>
          <p:cNvSpPr>
            <a:spLocks noGrp="1"/>
          </p:cNvSpPr>
          <p:nvPr>
            <p:ph type="body" sz="quarter" idx="14" hasCustomPrompt="1"/>
          </p:nvPr>
        </p:nvSpPr>
        <p:spPr>
          <a:xfrm>
            <a:off x="457200" y="7342632"/>
            <a:ext cx="6629400" cy="457200"/>
          </a:xfr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mn-lt"/>
            </a:endParaRPr>
          </a:p>
        </p:txBody>
      </p:sp>
      <p:sp>
        <p:nvSpPr>
          <p:cNvPr id="2" name="Title 1"/>
          <p:cNvSpPr>
            <a:spLocks noGrp="1"/>
          </p:cNvSpPr>
          <p:nvPr>
            <p:ph type="title"/>
          </p:nvPr>
        </p:nvSpPr>
        <p:spPr>
          <a:xfrm>
            <a:off x="457200" y="2057400"/>
            <a:ext cx="2971800" cy="36576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9" name="Content Placeholder 2"/>
          <p:cNvSpPr>
            <a:spLocks noGrp="1"/>
          </p:cNvSpPr>
          <p:nvPr>
            <p:ph idx="10"/>
          </p:nvPr>
        </p:nvSpPr>
        <p:spPr>
          <a:xfrm>
            <a:off x="7315200" y="2057400"/>
            <a:ext cx="3429000" cy="5257800"/>
          </a:xfrm>
        </p:spPr>
        <p:txBody>
          <a:bodyPr tIns="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886200" y="2057400"/>
            <a:ext cx="3200400" cy="5257800"/>
          </a:xfrm>
        </p:spPr>
        <p:txBody>
          <a:bodyPr tIns="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10972800" y="2057400"/>
            <a:ext cx="3429000" cy="5257800"/>
          </a:xfrm>
        </p:spPr>
        <p:txBody>
          <a:bodyPr tIns="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3"/>
          <p:cNvSpPr>
            <a:spLocks noGrp="1"/>
          </p:cNvSpPr>
          <p:nvPr>
            <p:ph type="body" sz="quarter" idx="15" hasCustomPrompt="1"/>
          </p:nvPr>
        </p:nvSpPr>
        <p:spPr>
          <a:xfrm>
            <a:off x="457200" y="7315200"/>
            <a:ext cx="3017521" cy="484632"/>
          </a:xfrm>
        </p:spPr>
        <p:txBody>
          <a:bodyPr tIns="0" anchor="b"/>
          <a:lstStyle>
            <a:lvl1pPr>
              <a:defRPr sz="800" b="0">
                <a:solidFill>
                  <a:schemeClr val="tx1">
                    <a:alpha val="70000"/>
                  </a:schemeClr>
                </a:solidFill>
                <a:latin typeface="+mn-lt"/>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mn-lt"/>
                <a:ea typeface="IBM Plex Sans" charset="0"/>
                <a:cs typeface="IBM Plex Sans" charset="0"/>
              </a:rPr>
              <a:t>IBM Services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a:noAutofit/>
          </a:bodyPr>
          <a:lstStyle/>
          <a:p>
            <a:r>
              <a:rPr lang="en-US"/>
              <a:t>Click to edit Master title style</a:t>
            </a:r>
            <a:endParaRPr lang="en-US" dirty="0"/>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Content Placeholder 2"/>
          <p:cNvSpPr>
            <a:spLocks noGrp="1"/>
          </p:cNvSpPr>
          <p:nvPr>
            <p:ph idx="10"/>
          </p:nvPr>
        </p:nvSpPr>
        <p:spPr>
          <a:xfrm>
            <a:off x="7315200" y="2057400"/>
            <a:ext cx="34290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886200" y="2057400"/>
            <a:ext cx="32004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10972800" y="2057400"/>
            <a:ext cx="3429000" cy="5257800"/>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3"/>
          <p:cNvSpPr>
            <a:spLocks noGrp="1"/>
          </p:cNvSpPr>
          <p:nvPr>
            <p:ph type="body" sz="quarter" idx="15" hasCustomPrompt="1"/>
          </p:nvPr>
        </p:nvSpPr>
        <p:spPr>
          <a:xfrm>
            <a:off x="457200" y="7315200"/>
            <a:ext cx="3017521" cy="484632"/>
          </a:xfrm>
        </p:spPr>
        <p:txBody>
          <a:bodyPr tIns="0" anchor="b"/>
          <a:lstStyle>
            <a:lvl1pPr>
              <a:defRPr sz="800" b="0">
                <a:solidFill>
                  <a:schemeClr val="tx1">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2018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19 March 2019</a:t>
              </a:fld>
              <a:endParaRPr lang="en-US" sz="799" b="0" i="0" dirty="0">
                <a:solidFill>
                  <a:schemeClr val="tx1">
                    <a:alpha val="60000"/>
                  </a:schemeClr>
                </a:solidFill>
                <a:latin typeface="IBM Plex Sans" charset="0"/>
                <a:ea typeface="IBM Plex Sans" charset="0"/>
                <a:cs typeface="IBM Plex Sans" charset="0"/>
              </a:endParaRPr>
            </a:p>
          </p:txBody>
        </p:sp>
      </p:gr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272" y="7544257"/>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Content Placeholder 2"/>
          <p:cNvSpPr>
            <a:spLocks noGrp="1"/>
          </p:cNvSpPr>
          <p:nvPr>
            <p:ph idx="10"/>
          </p:nvPr>
        </p:nvSpPr>
        <p:spPr>
          <a:xfrm>
            <a:off x="7315200" y="2057400"/>
            <a:ext cx="3429000" cy="5257800"/>
          </a:xfrm>
        </p:spPr>
        <p:txBody>
          <a:bodyPr tIns="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886200" y="2057400"/>
            <a:ext cx="3200400" cy="5257800"/>
          </a:xfrm>
        </p:spPr>
        <p:txBody>
          <a:bodyPr tIns="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10972800" y="0"/>
            <a:ext cx="3657600" cy="8229600"/>
          </a:xfrm>
        </p:spPr>
        <p:txBody>
          <a:bodyPr lIns="228600" tIns="2057400" rIns="9144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3"/>
          <p:cNvSpPr>
            <a:spLocks noGrp="1"/>
          </p:cNvSpPr>
          <p:nvPr>
            <p:ph type="body" sz="quarter" idx="15" hasCustomPrompt="1"/>
          </p:nvPr>
        </p:nvSpPr>
        <p:spPr>
          <a:xfrm>
            <a:off x="457200" y="7315200"/>
            <a:ext cx="3017521" cy="484632"/>
          </a:xfrm>
        </p:spPr>
        <p:txBody>
          <a:bodyPr tIns="0" anchor="b"/>
          <a:lstStyle>
            <a:lvl1pPr>
              <a:defRPr sz="800" b="0">
                <a:solidFill>
                  <a:schemeClr val="tx1">
                    <a:alpha val="70000"/>
                  </a:schemeClr>
                </a:solidFill>
                <a:latin typeface="+mn-lt"/>
              </a:defRPr>
            </a:lvl1pPr>
            <a:lvl2pPr>
              <a:defRPr sz="900"/>
            </a:lvl2pPr>
            <a:lvl3pPr>
              <a:defRPr sz="900"/>
            </a:lvl3pPr>
            <a:lvl4pPr>
              <a:defRPr sz="900"/>
            </a:lvl4pPr>
            <a:lvl5pPr>
              <a:defRPr sz="900"/>
            </a:lvl5pPr>
          </a:lstStyle>
          <a:p>
            <a:pPr lvl="0"/>
            <a:r>
              <a:rPr lang="en-US" dirty="0"/>
              <a:t>Source: Edit source here</a:t>
            </a:r>
          </a:p>
        </p:txBody>
      </p:sp>
      <p:grpSp>
        <p:nvGrpSpPr>
          <p:cNvPr id="13" name="Group 12"/>
          <p:cNvGrpSpPr/>
          <p:nvPr userDrawn="1"/>
        </p:nvGrpSpPr>
        <p:grpSpPr>
          <a:xfrm>
            <a:off x="914400" y="7899655"/>
            <a:ext cx="2713350" cy="220571"/>
            <a:chOff x="914400" y="7899655"/>
            <a:chExt cx="2713350" cy="220571"/>
          </a:xfrm>
        </p:grpSpPr>
        <p:sp>
          <p:nvSpPr>
            <p:cNvPr id="14"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mn-lt"/>
                  <a:ea typeface="IBM Plex Sans" charset="0"/>
                  <a:cs typeface="IBM Plex Sans" charset="0"/>
                </a:rPr>
                <a:t>©</a:t>
              </a:r>
              <a:r>
                <a:rPr lang="en-US" sz="400" b="0" i="0" dirty="0">
                  <a:solidFill>
                    <a:schemeClr val="tx1">
                      <a:alpha val="60000"/>
                    </a:schemeClr>
                  </a:solidFill>
                  <a:latin typeface="+mn-lt"/>
                  <a:ea typeface="IBM Plex Sans" charset="0"/>
                  <a:cs typeface="IBM Plex Sans" charset="0"/>
                </a:rPr>
                <a:t> </a:t>
              </a:r>
              <a:r>
                <a:rPr lang="en-US" sz="799" b="0" i="0" dirty="0">
                  <a:solidFill>
                    <a:schemeClr val="tx1">
                      <a:alpha val="60000"/>
                    </a:schemeClr>
                  </a:solidFill>
                  <a:latin typeface="+mn-lt"/>
                  <a:ea typeface="IBM Plex Sans" charset="0"/>
                  <a:cs typeface="IBM Plex Sans" charset="0"/>
                </a:rPr>
                <a:t>2018 IBM Corporation</a:t>
              </a:r>
              <a:r>
                <a:rPr lang="en-US" sz="799" b="0" i="0" baseline="0" dirty="0">
                  <a:solidFill>
                    <a:schemeClr val="tx1">
                      <a:alpha val="60000"/>
                    </a:schemeClr>
                  </a:solidFill>
                  <a:latin typeface="+mn-lt"/>
                  <a:ea typeface="IBM Plex Sans" charset="0"/>
                  <a:cs typeface="IBM Plex Sans" charset="0"/>
                </a:rPr>
                <a:t>              </a:t>
              </a:r>
              <a:r>
                <a:rPr lang="en-US" sz="799" b="0" i="0" dirty="0">
                  <a:solidFill>
                    <a:schemeClr val="tx1">
                      <a:alpha val="60000"/>
                    </a:schemeClr>
                  </a:solidFill>
                  <a:latin typeface="+mn-lt"/>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mn-lt"/>
                  <a:ea typeface="IBM Plex Sans" charset="0"/>
                  <a:cs typeface="IBM Plex Sans" charset="0"/>
                </a:rPr>
                <a:t> </a:t>
              </a:r>
              <a:fld id="{7C9968D1-C8E5-4FE3-AED4-7D4518C301B3}" type="datetime3">
                <a:rPr lang="en-US" sz="799" b="0" i="0" smtClean="0">
                  <a:solidFill>
                    <a:schemeClr val="tx1">
                      <a:alpha val="60000"/>
                    </a:schemeClr>
                  </a:solidFill>
                  <a:latin typeface="+mn-lt"/>
                  <a:ea typeface="IBM Plex Sans" charset="0"/>
                  <a:cs typeface="IBM Plex Sans" charset="0"/>
                </a:rPr>
                <a:pPr marL="0" indent="0" fontAlgn="auto">
                  <a:spcBef>
                    <a:spcPts val="0"/>
                  </a:spcBef>
                  <a:spcAft>
                    <a:spcPts val="0"/>
                  </a:spcAft>
                  <a:tabLst/>
                  <a:defRPr/>
                </a:pPr>
                <a:t>19 March 2019</a:t>
              </a:fld>
              <a:endParaRPr lang="en-US" sz="799" b="0" i="0" dirty="0">
                <a:solidFill>
                  <a:schemeClr val="tx1">
                    <a:alpha val="60000"/>
                  </a:schemeClr>
                </a:solidFill>
                <a:latin typeface="+mn-lt"/>
                <a:ea typeface="IBM Plex Sans" charset="0"/>
                <a:cs typeface="IBM Plex Sans" charset="0"/>
              </a:endParaRPr>
            </a:p>
          </p:txBody>
        </p:sp>
      </p:gr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mn-lt"/>
                <a:ea typeface="IBM Plex Sans" charset="0"/>
                <a:cs typeface="IBM Plex Sans" charset="0"/>
              </a:rPr>
              <a:pPr algn="l"/>
              <a:t>‹#›</a:t>
            </a:fld>
            <a:endParaRPr lang="en-US" sz="800" b="0" i="0" dirty="0">
              <a:solidFill>
                <a:schemeClr val="tx1"/>
              </a:solidFill>
              <a:latin typeface="+mn-lt"/>
              <a:ea typeface="IBM Plex Sans" charset="0"/>
              <a:cs typeface="IBM Plex Sans"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0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457200" y="2057400"/>
            <a:ext cx="6583680" cy="5257800"/>
          </a:xfrm>
          <a:prstGeom prst="rect">
            <a:avLst/>
          </a:prstGeom>
        </p:spPr>
        <p:txBody>
          <a:bodyPr t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543800" y="2057400"/>
            <a:ext cx="6583680" cy="5257800"/>
          </a:xfrm>
          <a:prstGeom prst="rect">
            <a:avLst/>
          </a:prstGeom>
        </p:spPr>
        <p:txBody>
          <a:bodyPr tIns="0">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9" name="Text Placeholder 23"/>
          <p:cNvSpPr>
            <a:spLocks noGrp="1"/>
          </p:cNvSpPr>
          <p:nvPr>
            <p:ph type="body" sz="quarter" idx="14" hasCustomPrompt="1"/>
          </p:nvPr>
        </p:nvSpPr>
        <p:spPr>
          <a:xfrm>
            <a:off x="457200" y="7342632"/>
            <a:ext cx="6675120" cy="457200"/>
          </a:xfrm>
          <a:prstGeom prst="rect">
            <a:avLst/>
          </a:prstGeo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457200" y="2057400"/>
            <a:ext cx="6583680" cy="5257800"/>
          </a:xfrm>
          <a:prstGeom prst="rect">
            <a:avLst/>
          </a:prstGeom>
        </p:spPr>
        <p:txBody>
          <a:bodyPr tIns="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543800" y="2057400"/>
            <a:ext cx="6583680" cy="5257800"/>
          </a:xfrm>
          <a:prstGeom prst="rect">
            <a:avLst/>
          </a:prstGeom>
        </p:spPr>
        <p:txBody>
          <a:bodyPr t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5" y="7818135"/>
            <a:ext cx="566116" cy="228600"/>
          </a:xfrm>
          <a:prstGeom prst="rect">
            <a:avLst/>
          </a:prstGeom>
        </p:spPr>
      </p:pic>
      <p:sp>
        <p:nvSpPr>
          <p:cNvPr id="9" name="Text Placeholder 23"/>
          <p:cNvSpPr>
            <a:spLocks noGrp="1"/>
          </p:cNvSpPr>
          <p:nvPr>
            <p:ph type="body" sz="quarter" idx="14" hasCustomPrompt="1"/>
          </p:nvPr>
        </p:nvSpPr>
        <p:spPr>
          <a:xfrm>
            <a:off x="457200" y="7342632"/>
            <a:ext cx="6629400" cy="457200"/>
          </a:xfrm>
          <a:prstGeom prst="rect">
            <a:avLst/>
          </a:prstGeo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1"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457200" y="2057400"/>
            <a:ext cx="6583680" cy="5257800"/>
          </a:xfrm>
          <a:prstGeom prst="rect">
            <a:avLst/>
          </a:prstGeom>
        </p:spPr>
        <p:txBody>
          <a:bodyPr t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543800" y="2057400"/>
            <a:ext cx="6583680" cy="5257800"/>
          </a:xfrm>
          <a:prstGeom prst="rect">
            <a:avLst/>
          </a:prstGeom>
        </p:spPr>
        <p:txBody>
          <a:bodyPr tIns="0">
            <a:noAutofit/>
          </a:bodyPr>
          <a:lstStyle>
            <a:lvl1pPr>
              <a:defRPr>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5" y="7818135"/>
            <a:ext cx="566116" cy="228600"/>
          </a:xfrm>
          <a:prstGeom prst="rect">
            <a:avLst/>
          </a:prstGeom>
        </p:spPr>
      </p:pic>
      <p:sp>
        <p:nvSpPr>
          <p:cNvPr id="10" name="Text Placeholder 23"/>
          <p:cNvSpPr>
            <a:spLocks noGrp="1"/>
          </p:cNvSpPr>
          <p:nvPr>
            <p:ph type="body" sz="quarter" idx="14" hasCustomPrompt="1"/>
          </p:nvPr>
        </p:nvSpPr>
        <p:spPr>
          <a:xfrm>
            <a:off x="457200" y="7342632"/>
            <a:ext cx="6675120" cy="457200"/>
          </a:xfrm>
          <a:prstGeom prst="rect">
            <a:avLst/>
          </a:prstGeom>
        </p:spPr>
        <p:txBody>
          <a:bodyPr tIns="0" anchor="b"/>
          <a:lstStyle>
            <a:lvl1pPr>
              <a:defRPr sz="800" b="0">
                <a:solidFill>
                  <a:schemeClr val="tx1">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1"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5" y="7818136"/>
            <a:ext cx="566118" cy="228600"/>
          </a:xfrm>
          <a:prstGeom prst="rect">
            <a:avLst/>
          </a:prstGeom>
        </p:spPr>
      </p:pic>
      <p:sp>
        <p:nvSpPr>
          <p:cNvPr id="14" name="Text Placeholder 23"/>
          <p:cNvSpPr>
            <a:spLocks noGrp="1"/>
          </p:cNvSpPr>
          <p:nvPr>
            <p:ph type="body" sz="quarter" idx="15" hasCustomPrompt="1"/>
          </p:nvPr>
        </p:nvSpPr>
        <p:spPr>
          <a:xfrm>
            <a:off x="457201"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2"/>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Footer Placeholder 3"/>
          <p:cNvSpPr txBox="1">
            <a:spLocks/>
          </p:cNvSpPr>
          <p:nvPr userDrawn="1"/>
        </p:nvSpPr>
        <p:spPr>
          <a:xfrm>
            <a:off x="3900487" y="7900415"/>
            <a:ext cx="2284416" cy="219052"/>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6"/>
            <a:ext cx="566118" cy="228601"/>
          </a:xfrm>
          <a:prstGeom prst="rect">
            <a:avLst/>
          </a:prstGeom>
        </p:spPr>
      </p:pic>
    </p:spTree>
    <p:extLst>
      <p:ext uri="{BB962C8B-B14F-4D97-AF65-F5344CB8AC3E}">
        <p14:creationId xmlns:p14="http://schemas.microsoft.com/office/powerpoint/2010/main" val="172613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3781918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365760" y="321869"/>
            <a:ext cx="6583680" cy="6096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238169" y="7824440"/>
            <a:ext cx="10241280" cy="219456"/>
          </a:xfrm>
        </p:spPr>
        <p:txBody>
          <a:bodyPr/>
          <a:lstStyle/>
          <a:p>
            <a:r>
              <a:rPr lang="de-DE"/>
              <a:t>Think 2018 / DOC ID / Month XX, 2018 / © 2018 IBM Corporation</a:t>
            </a:r>
            <a:endParaRPr lang="en-US"/>
          </a:p>
        </p:txBody>
      </p:sp>
    </p:spTree>
    <p:extLst>
      <p:ext uri="{BB962C8B-B14F-4D97-AF65-F5344CB8AC3E}">
        <p14:creationId xmlns:p14="http://schemas.microsoft.com/office/powerpoint/2010/main" val="980877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0" name="Content Placeholder 4"/>
          <p:cNvSpPr>
            <a:spLocks noGrp="1"/>
          </p:cNvSpPr>
          <p:nvPr>
            <p:ph sz="quarter" idx="18"/>
          </p:nvPr>
        </p:nvSpPr>
        <p:spPr>
          <a:xfrm>
            <a:off x="0" y="4114800"/>
            <a:ext cx="3657600" cy="4114800"/>
          </a:xfrm>
          <a:prstGeom prst="rect">
            <a:avLst/>
          </a:prstGeom>
          <a:solidFill>
            <a:schemeClr val="bg2"/>
          </a:solidFill>
        </p:spPr>
        <p:txBody>
          <a:bodyPr lIns="457200" tIns="228600" rIns="228600" bIns="228600"/>
          <a:lstStyle>
            <a:lvl1pPr>
              <a:defRPr sz="2000" b="0" i="0">
                <a:solidFill>
                  <a:schemeClr val="tx1"/>
                </a:solidFill>
                <a:latin typeface="+mn-lt"/>
                <a:ea typeface="IBM Plex Sans" charset="0"/>
                <a:cs typeface="IBM Plex Sans"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 name="Title 5"/>
          <p:cNvSpPr txBox="1">
            <a:spLocks/>
          </p:cNvSpPr>
          <p:nvPr userDrawn="1"/>
        </p:nvSpPr>
        <p:spPr>
          <a:xfrm>
            <a:off x="0" y="0"/>
            <a:ext cx="7315200" cy="4114800"/>
          </a:xfrm>
          <a:prstGeom prst="rect">
            <a:avLst/>
          </a:prstGeom>
          <a:solidFill>
            <a:schemeClr val="accent2"/>
          </a:solidFill>
        </p:spPr>
        <p:txBody>
          <a:bodyPr vert="horz" lIns="228600" tIns="201168" rIns="228600" bIns="228600" rtlCol="0" anchor="t" anchorCtr="0">
            <a:noAutofit/>
          </a:bodyPr>
          <a:lstStyle>
            <a:lvl1pPr algn="l" defTabSz="730834" rtl="0" eaLnBrk="1" latinLnBrk="0" hangingPunct="1">
              <a:lnSpc>
                <a:spcPct val="90000"/>
              </a:lnSpc>
              <a:spcBef>
                <a:spcPct val="0"/>
              </a:spcBef>
              <a:buNone/>
              <a:defRPr sz="3836" kern="1200">
                <a:solidFill>
                  <a:schemeClr val="bg2"/>
                </a:solidFill>
                <a:latin typeface="+mj-lt"/>
                <a:ea typeface="Arial" charset="0"/>
                <a:cs typeface="Arial" charset="0"/>
              </a:defRPr>
            </a:lvl1pPr>
          </a:lstStyle>
          <a:p>
            <a:endParaRPr lang="en-US" b="0" i="0" dirty="0">
              <a:latin typeface="Arial Regular" charset="0"/>
            </a:endParaRPr>
          </a:p>
        </p:txBody>
      </p:sp>
      <p:sp>
        <p:nvSpPr>
          <p:cNvPr id="2" name="Title 1"/>
          <p:cNvSpPr>
            <a:spLocks noGrp="1"/>
          </p:cNvSpPr>
          <p:nvPr>
            <p:ph type="title" hasCustomPrompt="1"/>
          </p:nvPr>
        </p:nvSpPr>
        <p:spPr>
          <a:xfrm>
            <a:off x="457200" y="685800"/>
            <a:ext cx="6583680" cy="2743200"/>
          </a:xfrm>
        </p:spPr>
        <p:txBody>
          <a:bodyPr>
            <a:noAutofit/>
          </a:bodyPr>
          <a:lstStyle/>
          <a:p>
            <a:r>
              <a:rPr lang="en-US" dirty="0"/>
              <a:t>Click to edit Master title style</a:t>
            </a:r>
            <a:br>
              <a:rPr lang="en-US" dirty="0"/>
            </a:br>
            <a:endParaRPr lang="en-US" dirty="0"/>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lumMod val="60000"/>
                    <a:lumOff val="4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noFill/>
        </p:spPr>
        <p:txBody>
          <a:bodyPr lIns="228600" tIns="228600" rIns="228600" bIns="228600"/>
          <a:lstStyle>
            <a:lvl1pPr>
              <a:defRPr sz="2000" b="0" i="0">
                <a:solidFill>
                  <a:schemeClr val="bg2"/>
                </a:solidFill>
                <a:latin typeface="+mn-lt"/>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bg2"/>
          </a:solidFill>
        </p:spPr>
        <p:txBody>
          <a:bodyPr lIns="228600" tIns="228600" rIns="228600" bIns="228600"/>
          <a:lstStyle>
            <a:lvl1pPr>
              <a:defRPr sz="2000" b="0" i="0">
                <a:solidFill>
                  <a:schemeClr val="tx1"/>
                </a:solidFill>
                <a:latin typeface="+mn-lt"/>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10972800" y="4114800"/>
            <a:ext cx="3657600" cy="4114800"/>
          </a:xfrm>
          <a:prstGeom prst="rect">
            <a:avLst/>
          </a:prstGeom>
          <a:solidFill>
            <a:schemeClr val="tx1"/>
          </a:solidFill>
        </p:spPr>
        <p:txBody>
          <a:bodyPr lIns="228600" tIns="228600" rIns="228600" bIns="228600"/>
          <a:lstStyle>
            <a:lvl1pPr>
              <a:defRPr sz="2000" b="0" i="0">
                <a:solidFill>
                  <a:schemeClr val="bg2"/>
                </a:solidFill>
                <a:latin typeface="+mn-lt"/>
                <a:ea typeface="IBM Plex Sans" charset="0"/>
                <a:cs typeface="IBM Plex Sans" charset="0"/>
              </a:defRPr>
            </a:lvl1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sp>
        <p:nvSpPr>
          <p:cNvPr id="19" name="Content Placeholder 9"/>
          <p:cNvSpPr>
            <a:spLocks noGrp="1"/>
          </p:cNvSpPr>
          <p:nvPr>
            <p:ph sz="quarter" idx="19"/>
          </p:nvPr>
        </p:nvSpPr>
        <p:spPr>
          <a:xfrm>
            <a:off x="3657600" y="4114800"/>
            <a:ext cx="3657600" cy="4114800"/>
          </a:xfrm>
          <a:prstGeom prst="rect">
            <a:avLst/>
          </a:prstGeom>
          <a:noFill/>
        </p:spPr>
        <p:txBody>
          <a:bodyPr lIns="228600" tIns="228600" rIns="228600" bIns="228600"/>
          <a:lstStyle>
            <a:lvl1pPr>
              <a:defRPr sz="2000" b="0" i="0">
                <a:solidFill>
                  <a:schemeClr val="bg2"/>
                </a:solidFill>
                <a:latin typeface="+mn-lt"/>
                <a:ea typeface="IBM Plex Sans" charset="0"/>
                <a:cs typeface="IBM Plex Sans" charset="0"/>
              </a:defRPr>
            </a:lvl1pPr>
          </a:lstStyle>
          <a:p>
            <a:pPr lvl="0"/>
            <a:r>
              <a:rPr lang="en-US" dirty="0"/>
              <a:t>Click to edit Master text styles</a:t>
            </a:r>
          </a:p>
        </p:txBody>
      </p:sp>
      <p:sp>
        <p:nvSpPr>
          <p:cNvPr id="21" name="Content Placeholder 7"/>
          <p:cNvSpPr>
            <a:spLocks noGrp="1"/>
          </p:cNvSpPr>
          <p:nvPr>
            <p:ph sz="quarter" idx="20"/>
          </p:nvPr>
        </p:nvSpPr>
        <p:spPr>
          <a:xfrm>
            <a:off x="7315200" y="4114800"/>
            <a:ext cx="3657600" cy="4114800"/>
          </a:xfrm>
          <a:prstGeom prst="rect">
            <a:avLst/>
          </a:prstGeom>
          <a:solidFill>
            <a:schemeClr val="bg2"/>
          </a:solidFill>
        </p:spPr>
        <p:txBody>
          <a:bodyPr lIns="228600" tIns="228600" rIns="228600" bIns="228600"/>
          <a:lstStyle>
            <a:lvl1pPr>
              <a:defRPr sz="2000" b="0" i="0">
                <a:solidFill>
                  <a:schemeClr val="tx1"/>
                </a:solidFill>
                <a:latin typeface="+mn-lt"/>
                <a:ea typeface="IBM Plex Sans" charset="0"/>
                <a:cs typeface="IBM Plex Sans" charset="0"/>
              </a:defRPr>
            </a:lvl1pPr>
          </a:lstStyle>
          <a:p>
            <a:pPr lvl="0"/>
            <a:r>
              <a:rPr lang="en-US" dirty="0"/>
              <a:t>Click to edit Master text styles</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mn-lt"/>
                  <a:ea typeface="IBM Plex Sans" charset="0"/>
                  <a:cs typeface="IBM Plex Sans" charset="0"/>
                </a:rPr>
                <a:t>©</a:t>
              </a:r>
              <a:r>
                <a:rPr lang="en-US" sz="400" b="0" i="0" dirty="0">
                  <a:solidFill>
                    <a:schemeClr val="tx1">
                      <a:alpha val="60000"/>
                    </a:schemeClr>
                  </a:solidFill>
                  <a:latin typeface="+mn-lt"/>
                  <a:ea typeface="IBM Plex Sans" charset="0"/>
                  <a:cs typeface="IBM Plex Sans" charset="0"/>
                </a:rPr>
                <a:t> </a:t>
              </a:r>
              <a:r>
                <a:rPr lang="en-US" sz="799" b="0" i="0" dirty="0">
                  <a:solidFill>
                    <a:schemeClr val="tx1">
                      <a:alpha val="60000"/>
                    </a:schemeClr>
                  </a:solidFill>
                  <a:latin typeface="+mn-lt"/>
                  <a:ea typeface="IBM Plex Sans" charset="0"/>
                  <a:cs typeface="IBM Plex Sans" charset="0"/>
                </a:rPr>
                <a:t>2018 IBM Corporation</a:t>
              </a:r>
              <a:r>
                <a:rPr lang="en-US" sz="799" b="0" i="0" baseline="0" dirty="0">
                  <a:solidFill>
                    <a:schemeClr val="tx1">
                      <a:alpha val="60000"/>
                    </a:schemeClr>
                  </a:solidFill>
                  <a:latin typeface="+mn-lt"/>
                  <a:ea typeface="IBM Plex Sans" charset="0"/>
                  <a:cs typeface="IBM Plex Sans" charset="0"/>
                </a:rPr>
                <a:t>              </a:t>
              </a:r>
              <a:r>
                <a:rPr lang="en-US" sz="799" b="0" i="0" dirty="0">
                  <a:solidFill>
                    <a:schemeClr val="tx1">
                      <a:alpha val="60000"/>
                    </a:schemeClr>
                  </a:solidFill>
                  <a:latin typeface="+mn-lt"/>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mn-lt"/>
                  <a:ea typeface="IBM Plex Sans" charset="0"/>
                  <a:cs typeface="IBM Plex Sans" charset="0"/>
                </a:rPr>
                <a:t> </a:t>
              </a:r>
              <a:fld id="{7C9968D1-C8E5-4FE3-AED4-7D4518C301B3}" type="datetime3">
                <a:rPr lang="en-US" sz="799" b="0" i="0" smtClean="0">
                  <a:solidFill>
                    <a:schemeClr val="tx1">
                      <a:alpha val="60000"/>
                    </a:schemeClr>
                  </a:solidFill>
                  <a:latin typeface="+mn-lt"/>
                  <a:ea typeface="IBM Plex Sans" charset="0"/>
                  <a:cs typeface="IBM Plex Sans" charset="0"/>
                </a:rPr>
                <a:pPr marL="0" indent="0" fontAlgn="auto">
                  <a:spcBef>
                    <a:spcPts val="0"/>
                  </a:spcBef>
                  <a:spcAft>
                    <a:spcPts val="0"/>
                  </a:spcAft>
                  <a:tabLst/>
                  <a:defRPr/>
                </a:pPr>
                <a:t>19 March 2019</a:t>
              </a:fld>
              <a:endParaRPr lang="en-US" sz="799" b="0" i="0" dirty="0">
                <a:solidFill>
                  <a:schemeClr val="tx1">
                    <a:alpha val="60000"/>
                  </a:schemeClr>
                </a:solidFill>
                <a:latin typeface="+mn-lt"/>
                <a:ea typeface="IBM Plex Sans" charset="0"/>
                <a:cs typeface="IBM Plex Sans" charset="0"/>
              </a:endParaRPr>
            </a:p>
          </p:txBody>
        </p:sp>
      </p:gr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mn-lt"/>
                <a:ea typeface="IBM Plex Sans" charset="0"/>
                <a:cs typeface="IBM Plex Sans" charset="0"/>
              </a:rPr>
              <a:pPr algn="l"/>
              <a:t>‹#›</a:t>
            </a:fld>
            <a:endParaRPr lang="en-US" sz="800" b="0" i="0" dirty="0">
              <a:solidFill>
                <a:schemeClr val="tx1"/>
              </a:solidFill>
              <a:latin typeface="+mn-lt"/>
              <a:ea typeface="IBM Plex Sans" charset="0"/>
              <a:cs typeface="IBM Plex Sans"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798"/>
            <a:ext cx="6583680" cy="6629400"/>
          </a:xfrm>
        </p:spPr>
        <p:txBody>
          <a:bodyPr>
            <a:noAutofit/>
          </a:bodyPr>
          <a:lstStyle>
            <a:lvl1pPr>
              <a:defRPr>
                <a:latin typeface="+mj-lt"/>
                <a:ea typeface="IBM Plex Sans" charset="0"/>
                <a:cs typeface="IBM Plex Sans" charset="0"/>
              </a:defRPr>
            </a:lvl1pPr>
          </a:lstStyle>
          <a:p>
            <a:r>
              <a:rPr lang="en-US" dirty="0"/>
              <a:t>Click to edit Master title style</a:t>
            </a:r>
            <a:br>
              <a:rPr lang="en-US" dirty="0"/>
            </a:br>
            <a:endParaRPr lang="en-US" dirty="0"/>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mn-lt"/>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solidFill>
            <a:schemeClr val="tx2">
              <a:lumMod val="50000"/>
            </a:schemeClr>
          </a:solidFill>
        </p:spPr>
        <p:txBody>
          <a:bodyPr lIns="228600" tIns="228600" rIns="228600" bIns="228600"/>
          <a:lstStyle>
            <a:lvl1pPr>
              <a:defRPr sz="2000" b="0" i="0">
                <a:solidFill>
                  <a:schemeClr val="bg2"/>
                </a:solidFill>
                <a:latin typeface="+mn-lt"/>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tx1"/>
          </a:solidFill>
        </p:spPr>
        <p:txBody>
          <a:bodyPr lIns="228600" tIns="228600" rIns="228600" bIns="228600"/>
          <a:lstStyle>
            <a:lvl1pPr>
              <a:defRPr sz="2000" b="0" i="0">
                <a:solidFill>
                  <a:schemeClr val="bg2"/>
                </a:solidFill>
                <a:latin typeface="+mn-lt"/>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4114800"/>
            <a:ext cx="7315200" cy="4114800"/>
          </a:xfrm>
          <a:prstGeom prst="rect">
            <a:avLst/>
          </a:prstGeom>
          <a:solidFill>
            <a:schemeClr val="accent3"/>
          </a:solidFill>
        </p:spPr>
        <p:txBody>
          <a:bodyPr lIns="228600" tIns="228600" rIns="228600" bIns="228600"/>
          <a:lstStyle>
            <a:lvl1pPr>
              <a:defRPr sz="2000" b="0" i="0">
                <a:solidFill>
                  <a:schemeClr val="bg2"/>
                </a:solidFill>
                <a:latin typeface="+mn-lt"/>
                <a:ea typeface="IBM Plex Sans" charset="0"/>
                <a:cs typeface="IBM Plex Sans" charset="0"/>
              </a:defRPr>
            </a:lvl1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sp>
        <p:nvSpPr>
          <p:cNvPr id="19"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mn-lt"/>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3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798"/>
            <a:ext cx="6583680" cy="6629400"/>
          </a:xfrm>
        </p:spPr>
        <p:txBody>
          <a:bodyPr>
            <a:noAutofit/>
          </a:bodyPr>
          <a:lstStyle>
            <a:lvl1pPr>
              <a:defRPr>
                <a:solidFill>
                  <a:schemeClr val="tx1"/>
                </a:solidFill>
                <a:latin typeface="+mj-lt"/>
                <a:ea typeface="IBM Plex Sans" charset="0"/>
                <a:cs typeface="IBM Plex Sans" charset="0"/>
              </a:defRPr>
            </a:lvl1pPr>
          </a:lstStyle>
          <a:p>
            <a:r>
              <a:rPr lang="en-US" dirty="0"/>
              <a:t>Click to edit Master title style</a:t>
            </a:r>
            <a:br>
              <a:rPr lang="en-US" dirty="0"/>
            </a:br>
            <a:endParaRPr lang="en-US" dirty="0"/>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mn-lt"/>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4114800"/>
            <a:ext cx="3657600" cy="4114800"/>
          </a:xfrm>
          <a:prstGeom prst="rect">
            <a:avLst/>
          </a:prstGeom>
          <a:solidFill>
            <a:schemeClr val="tx1"/>
          </a:solidFill>
          <a:ln>
            <a:noFill/>
          </a:ln>
        </p:spPr>
        <p:txBody>
          <a:bodyPr lIns="228600" tIns="228600" rIns="228600" bIns="228600"/>
          <a:lstStyle>
            <a:lvl1pPr>
              <a:defRPr sz="2000" b="0" i="0">
                <a:solidFill>
                  <a:schemeClr val="bg2"/>
                </a:solidFill>
                <a:latin typeface="+mn-lt"/>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4114800"/>
            <a:ext cx="3657600" cy="4114800"/>
          </a:xfrm>
          <a:prstGeom prst="rect">
            <a:avLst/>
          </a:prstGeom>
          <a:solidFill>
            <a:schemeClr val="bg2"/>
          </a:solidFill>
          <a:ln>
            <a:noFill/>
          </a:ln>
        </p:spPr>
        <p:txBody>
          <a:bodyPr lIns="228600" tIns="228600" rIns="228600" bIns="228600"/>
          <a:lstStyle>
            <a:lvl1pPr>
              <a:defRPr sz="2000" b="0" i="0">
                <a:solidFill>
                  <a:schemeClr val="tx1"/>
                </a:solidFill>
                <a:latin typeface="+mn-lt"/>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1946"/>
            <a:ext cx="7315200" cy="4114800"/>
          </a:xfrm>
          <a:prstGeom prst="rect">
            <a:avLst/>
          </a:prstGeom>
          <a:solidFill>
            <a:schemeClr val="accent2"/>
          </a:solidFill>
          <a:ln>
            <a:noFill/>
          </a:ln>
        </p:spPr>
        <p:txBody>
          <a:bodyPr lIns="228600" tIns="228600" rIns="228600" bIns="228600"/>
          <a:lstStyle>
            <a:lvl1pPr>
              <a:defRPr sz="2000" b="0" i="0">
                <a:solidFill>
                  <a:schemeClr val="bg2"/>
                </a:solidFill>
                <a:latin typeface="+mn-lt"/>
                <a:ea typeface="IBM Plex Sans" charset="0"/>
                <a:cs typeface="IBM Plex Sans" charset="0"/>
              </a:defRPr>
            </a:lvl1pPr>
          </a:lstStyle>
          <a:p>
            <a:pPr lvl="0"/>
            <a:r>
              <a:rPr lang="en-US" dirty="0"/>
              <a:t>Click to 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1520" y="7772400"/>
            <a:ext cx="1148181" cy="457200"/>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sp>
        <p:nvSpPr>
          <p:cNvPr id="26"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tx1">
                    <a:alpha val="70000"/>
                  </a:schemeClr>
                </a:solidFill>
                <a:latin typeface="+mn-lt"/>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7" name="Group 16"/>
          <p:cNvGrpSpPr/>
          <p:nvPr userDrawn="1"/>
        </p:nvGrpSpPr>
        <p:grpSpPr>
          <a:xfrm>
            <a:off x="914400" y="7899655"/>
            <a:ext cx="2713350" cy="220571"/>
            <a:chOff x="914400" y="7899655"/>
            <a:chExt cx="2713350" cy="220571"/>
          </a:xfrm>
        </p:grpSpPr>
        <p:sp>
          <p:nvSpPr>
            <p:cNvPr id="2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mn-lt"/>
                  <a:ea typeface="IBM Plex Sans" charset="0"/>
                  <a:cs typeface="IBM Plex Sans" charset="0"/>
                </a:rPr>
                <a:t>©</a:t>
              </a:r>
              <a:r>
                <a:rPr lang="en-US" sz="400" b="0" i="0" dirty="0">
                  <a:solidFill>
                    <a:schemeClr val="tx1">
                      <a:alpha val="60000"/>
                    </a:schemeClr>
                  </a:solidFill>
                  <a:latin typeface="+mn-lt"/>
                  <a:ea typeface="IBM Plex Sans" charset="0"/>
                  <a:cs typeface="IBM Plex Sans" charset="0"/>
                </a:rPr>
                <a:t> </a:t>
              </a:r>
              <a:r>
                <a:rPr lang="en-US" sz="799" b="0" i="0" dirty="0">
                  <a:solidFill>
                    <a:schemeClr val="tx1">
                      <a:alpha val="60000"/>
                    </a:schemeClr>
                  </a:solidFill>
                  <a:latin typeface="+mn-lt"/>
                  <a:ea typeface="IBM Plex Sans" charset="0"/>
                  <a:cs typeface="IBM Plex Sans" charset="0"/>
                </a:rPr>
                <a:t>2018 IBM Corporation</a:t>
              </a:r>
              <a:r>
                <a:rPr lang="en-US" sz="799" b="0" i="0" baseline="0" dirty="0">
                  <a:solidFill>
                    <a:schemeClr val="tx1">
                      <a:alpha val="60000"/>
                    </a:schemeClr>
                  </a:solidFill>
                  <a:latin typeface="+mn-lt"/>
                  <a:ea typeface="IBM Plex Sans" charset="0"/>
                  <a:cs typeface="IBM Plex Sans" charset="0"/>
                </a:rPr>
                <a:t>              </a:t>
              </a:r>
              <a:r>
                <a:rPr lang="en-US" sz="799" b="0" i="0" dirty="0">
                  <a:solidFill>
                    <a:schemeClr val="tx1">
                      <a:alpha val="60000"/>
                    </a:schemeClr>
                  </a:solidFill>
                  <a:latin typeface="+mn-lt"/>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mn-lt"/>
                  <a:ea typeface="IBM Plex Sans" charset="0"/>
                  <a:cs typeface="IBM Plex Sans" charset="0"/>
                </a:rPr>
                <a:t> </a:t>
              </a:r>
              <a:fld id="{7C9968D1-C8E5-4FE3-AED4-7D4518C301B3}" type="datetime3">
                <a:rPr lang="en-US" sz="799" b="0" i="0" smtClean="0">
                  <a:solidFill>
                    <a:schemeClr val="tx1">
                      <a:alpha val="60000"/>
                    </a:schemeClr>
                  </a:solidFill>
                  <a:latin typeface="+mn-lt"/>
                  <a:ea typeface="IBM Plex Sans" charset="0"/>
                  <a:cs typeface="IBM Plex Sans" charset="0"/>
                </a:rPr>
                <a:pPr marL="0" indent="0" fontAlgn="auto">
                  <a:spcBef>
                    <a:spcPts val="0"/>
                  </a:spcBef>
                  <a:spcAft>
                    <a:spcPts val="0"/>
                  </a:spcAft>
                  <a:tabLst/>
                  <a:defRPr/>
                </a:pPr>
                <a:t>19 March 2019</a:t>
              </a:fld>
              <a:endParaRPr lang="en-US" sz="799" b="0" i="0" dirty="0">
                <a:solidFill>
                  <a:schemeClr val="tx1">
                    <a:alpha val="60000"/>
                  </a:schemeClr>
                </a:solidFill>
                <a:latin typeface="+mn-lt"/>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mn-lt"/>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mn-lt"/>
                <a:ea typeface="IBM Plex Sans" charset="0"/>
                <a:cs typeface="IBM Plex Sans" charset="0"/>
              </a:rPr>
              <a:pPr algn="l"/>
              <a:t>‹#›</a:t>
            </a:fld>
            <a:endParaRPr lang="en-US" sz="800" b="0" i="0" dirty="0">
              <a:solidFill>
                <a:schemeClr val="tx1"/>
              </a:solidFill>
              <a:latin typeface="+mn-lt"/>
              <a:ea typeface="IBM Plex Sans" charset="0"/>
              <a:cs typeface="IBM Plex San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large type">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272" y="7544257"/>
            <a:ext cx="570972"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solidFill>
                  <a:schemeClr val="tx1"/>
                </a:solidFill>
              </a:defRPr>
            </a:lvl1p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a:solidFill>
            <a:schemeClr val="tx1"/>
          </a:solidFill>
        </p:spPr>
        <p:txBody>
          <a:bodyPr lIns="228600" tIns="228600" rIns="228600">
            <a:noAutofit/>
          </a:bodyPr>
          <a:lstStyle>
            <a:lvl1pPr>
              <a:defRPr b="0" i="0">
                <a:latin typeface="+mn-lt"/>
                <a:ea typeface="IBM Plex Sans" charset="0"/>
                <a:cs typeface="IBM Plex Sans" charset="0"/>
              </a:defRPr>
            </a:lvl1pPr>
            <a:lvl2pPr>
              <a:defRPr b="0" i="0">
                <a:latin typeface="+mn-lt"/>
                <a:ea typeface="IBM Plex Sans" charset="0"/>
                <a:cs typeface="IBM Plex Sans" charset="0"/>
              </a:defRPr>
            </a:lvl2pPr>
            <a:lvl3pPr>
              <a:defRPr b="0" i="0">
                <a:latin typeface="+mn-lt"/>
                <a:ea typeface="IBM Plex Sans" charset="0"/>
                <a:cs typeface="IBM Plex Sans" charset="0"/>
              </a:defRPr>
            </a:lvl3pPr>
            <a:lvl4pPr>
              <a:defRPr b="0" i="0">
                <a:latin typeface="+mn-lt"/>
                <a:ea typeface="IBM Plex Sans" charset="0"/>
                <a:cs typeface="IBM Plex Sans" charset="0"/>
              </a:defRPr>
            </a:lvl4pPr>
            <a:lvl5pPr>
              <a:defRPr b="0" i="0">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10973773" y="4114800"/>
            <a:ext cx="3657600" cy="4114800"/>
          </a:xfrm>
          <a:prstGeom prst="rect">
            <a:avLst/>
          </a:prstGeom>
          <a:solidFill>
            <a:schemeClr val="tx1"/>
          </a:solidFill>
        </p:spPr>
        <p:txBody>
          <a:bodyPr lIns="228600" tIns="228600" rIns="228600">
            <a:noAutofit/>
          </a:bodyPr>
          <a:lstStyle>
            <a:lvl1pPr>
              <a:defRPr b="0" i="0">
                <a:latin typeface="+mn-lt"/>
                <a:ea typeface="IBM Plex Sans" charset="0"/>
                <a:cs typeface="IBM Plex Sans" charset="0"/>
              </a:defRPr>
            </a:lvl1pPr>
            <a:lvl2pPr>
              <a:defRPr b="0" i="0">
                <a:latin typeface="+mn-lt"/>
                <a:ea typeface="IBM Plex Sans" charset="0"/>
                <a:cs typeface="IBM Plex Sans" charset="0"/>
              </a:defRPr>
            </a:lvl2pPr>
            <a:lvl3pPr>
              <a:defRPr b="0" i="0">
                <a:latin typeface="+mn-lt"/>
                <a:ea typeface="IBM Plex Sans" charset="0"/>
                <a:cs typeface="IBM Plex Sans" charset="0"/>
              </a:defRPr>
            </a:lvl3pPr>
            <a:lvl4pPr>
              <a:defRPr b="0" i="0">
                <a:latin typeface="+mn-lt"/>
                <a:ea typeface="IBM Plex Sans" charset="0"/>
                <a:cs typeface="IBM Plex Sans" charset="0"/>
              </a:defRPr>
            </a:lvl4pPr>
            <a:lvl5pPr>
              <a:defRPr b="0" i="0">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0" y="4114800"/>
            <a:ext cx="3657600" cy="4114800"/>
          </a:xfrm>
          <a:prstGeom prst="rect">
            <a:avLst/>
          </a:prstGeom>
          <a:solidFill>
            <a:schemeClr val="tx1"/>
          </a:solidFill>
        </p:spPr>
        <p:txBody>
          <a:bodyPr lIns="457200" tIns="228600" rIns="228600">
            <a:noAutofit/>
          </a:bodyPr>
          <a:lstStyle>
            <a:lvl1pPr>
              <a:defRPr b="0" i="0">
                <a:latin typeface="+mn-lt"/>
                <a:ea typeface="IBM Plex Sans" charset="0"/>
                <a:cs typeface="IBM Plex Sans" charset="0"/>
              </a:defRPr>
            </a:lvl1pPr>
            <a:lvl2pPr>
              <a:defRPr b="0" i="0">
                <a:latin typeface="+mn-lt"/>
                <a:ea typeface="IBM Plex Sans" charset="0"/>
                <a:cs typeface="IBM Plex Sans" charset="0"/>
              </a:defRPr>
            </a:lvl2pPr>
            <a:lvl3pPr>
              <a:defRPr b="0" i="0">
                <a:latin typeface="+mn-lt"/>
                <a:ea typeface="IBM Plex Sans" charset="0"/>
                <a:cs typeface="IBM Plex Sans" charset="0"/>
              </a:defRPr>
            </a:lvl3pPr>
            <a:lvl4pPr>
              <a:defRPr b="0" i="0">
                <a:latin typeface="+mn-lt"/>
                <a:ea typeface="IBM Plex Sans" charset="0"/>
                <a:cs typeface="IBM Plex Sans" charset="0"/>
              </a:defRPr>
            </a:lvl4pPr>
            <a:lvl5pPr>
              <a:defRPr b="0" i="0">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2"/>
          </p:nvPr>
        </p:nvSpPr>
        <p:spPr>
          <a:xfrm>
            <a:off x="3657600" y="4114800"/>
            <a:ext cx="3657600" cy="4114800"/>
          </a:xfrm>
          <a:prstGeom prst="rect">
            <a:avLst/>
          </a:prstGeom>
          <a:solidFill>
            <a:schemeClr val="tx1"/>
          </a:solidFill>
        </p:spPr>
        <p:txBody>
          <a:bodyPr lIns="228600" tIns="228600" rIns="228600">
            <a:noAutofit/>
          </a:bodyPr>
          <a:lstStyle>
            <a:lvl1pPr>
              <a:defRPr b="0" i="0">
                <a:latin typeface="+mn-lt"/>
                <a:ea typeface="IBM Plex Sans" charset="0"/>
                <a:cs typeface="IBM Plex Sans" charset="0"/>
              </a:defRPr>
            </a:lvl1pPr>
            <a:lvl2pPr>
              <a:defRPr b="0" i="0">
                <a:latin typeface="+mn-lt"/>
                <a:ea typeface="IBM Plex Sans" charset="0"/>
                <a:cs typeface="IBM Plex Sans" charset="0"/>
              </a:defRPr>
            </a:lvl2pPr>
            <a:lvl3pPr>
              <a:defRPr b="0" i="0">
                <a:latin typeface="+mn-lt"/>
                <a:ea typeface="IBM Plex Sans" charset="0"/>
                <a:cs typeface="IBM Plex Sans" charset="0"/>
              </a:defRPr>
            </a:lvl3pPr>
            <a:lvl4pPr>
              <a:defRPr b="0" i="0">
                <a:latin typeface="+mn-lt"/>
                <a:ea typeface="IBM Plex Sans" charset="0"/>
                <a:cs typeface="IBM Plex Sans" charset="0"/>
              </a:defRPr>
            </a:lvl4pPr>
            <a:lvl5pPr>
              <a:defRPr b="0" i="0">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57200" y="685800"/>
            <a:ext cx="12344400" cy="1143000"/>
          </a:xfrm>
        </p:spPr>
        <p:txBody>
          <a:bodyPr>
            <a:noAutofit/>
          </a:bodyPr>
          <a:lstStyle>
            <a:lvl1pPr>
              <a:defRPr>
                <a:solidFill>
                  <a:schemeClr val="bg2"/>
                </a:solidFill>
                <a:latin typeface="+mj-lt"/>
                <a:ea typeface="IBM Plex Sans" charset="0"/>
                <a:cs typeface="IBM Plex Sans" charset="0"/>
              </a:defRPr>
            </a:lvl1pPr>
          </a:lstStyle>
          <a:p>
            <a:r>
              <a:rPr lang="en-US" dirty="0"/>
              <a:t>Click to edit Master title style</a:t>
            </a:r>
            <a:br>
              <a:rPr lang="en-US" dirty="0"/>
            </a:br>
            <a:endParaRPr lang="en-US" dirty="0"/>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mn-lt"/>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cxnSp>
        <p:nvCxnSpPr>
          <p:cNvPr id="24" name="Straight Connector 23"/>
          <p:cNvCxnSpPr/>
          <p:nvPr userDrawn="1"/>
        </p:nvCxnSpPr>
        <p:spPr>
          <a:xfrm>
            <a:off x="73152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09728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6576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914400" y="7899655"/>
            <a:ext cx="2713350" cy="220571"/>
            <a:chOff x="914400" y="7899655"/>
            <a:chExt cx="2713350" cy="220571"/>
          </a:xfrm>
        </p:grpSpPr>
        <p:sp>
          <p:nvSpPr>
            <p:cNvPr id="2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mn-lt"/>
                  <a:ea typeface="IBM Plex Sans" charset="0"/>
                  <a:cs typeface="IBM Plex Sans" charset="0"/>
                </a:rPr>
                <a:t>©</a:t>
              </a:r>
              <a:r>
                <a:rPr lang="en-US" sz="400" b="0" i="0" dirty="0">
                  <a:solidFill>
                    <a:schemeClr val="bg2">
                      <a:alpha val="60000"/>
                    </a:schemeClr>
                  </a:solidFill>
                  <a:latin typeface="+mn-lt"/>
                  <a:ea typeface="IBM Plex Sans" charset="0"/>
                  <a:cs typeface="IBM Plex Sans" charset="0"/>
                </a:rPr>
                <a:t> </a:t>
              </a:r>
              <a:r>
                <a:rPr lang="en-US" sz="799" b="0" i="0" dirty="0">
                  <a:solidFill>
                    <a:schemeClr val="bg2">
                      <a:alpha val="60000"/>
                    </a:schemeClr>
                  </a:solidFill>
                  <a:latin typeface="+mn-lt"/>
                  <a:ea typeface="IBM Plex Sans" charset="0"/>
                  <a:cs typeface="IBM Plex Sans" charset="0"/>
                </a:rPr>
                <a:t>2018 IBM Corporation</a:t>
              </a:r>
              <a:r>
                <a:rPr lang="en-US" sz="799" b="0" i="0" baseline="0" dirty="0">
                  <a:solidFill>
                    <a:schemeClr val="bg2">
                      <a:alpha val="60000"/>
                    </a:schemeClr>
                  </a:solidFill>
                  <a:latin typeface="+mn-lt"/>
                  <a:ea typeface="IBM Plex Sans" charset="0"/>
                  <a:cs typeface="IBM Plex Sans" charset="0"/>
                </a:rPr>
                <a:t>              </a:t>
              </a:r>
              <a:r>
                <a:rPr lang="en-US" sz="799" b="0" i="0" dirty="0">
                  <a:solidFill>
                    <a:schemeClr val="bg2">
                      <a:alpha val="60000"/>
                    </a:schemeClr>
                  </a:solidFill>
                  <a:latin typeface="+mn-lt"/>
                  <a:ea typeface="IBM Plex Sans" charset="0"/>
                  <a:cs typeface="IBM Plex Sans" charset="0"/>
                </a:rPr>
                <a:t> </a:t>
              </a:r>
            </a:p>
          </p:txBody>
        </p:sp>
        <p:sp>
          <p:nvSpPr>
            <p:cNvPr id="21"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mn-lt"/>
                  <a:ea typeface="IBM Plex Sans" charset="0"/>
                  <a:cs typeface="IBM Plex Sans" charset="0"/>
                </a:rPr>
                <a:t> </a:t>
              </a:r>
              <a:fld id="{7C9968D1-C8E5-4FE3-AED4-7D4518C301B3}" type="datetime3">
                <a:rPr lang="en-US" sz="799" b="0" i="0" smtClean="0">
                  <a:solidFill>
                    <a:schemeClr val="bg2">
                      <a:alpha val="60000"/>
                    </a:schemeClr>
                  </a:solidFill>
                  <a:latin typeface="+mn-lt"/>
                  <a:ea typeface="IBM Plex Sans" charset="0"/>
                  <a:cs typeface="IBM Plex Sans" charset="0"/>
                </a:rPr>
                <a:pPr marL="0" indent="0" fontAlgn="auto">
                  <a:spcBef>
                    <a:spcPts val="0"/>
                  </a:spcBef>
                  <a:spcAft>
                    <a:spcPts val="0"/>
                  </a:spcAft>
                  <a:tabLst/>
                  <a:defRPr/>
                </a:pPr>
                <a:t>19 March 2019</a:t>
              </a:fld>
              <a:endParaRPr lang="en-US" sz="799" b="0" i="0" dirty="0">
                <a:solidFill>
                  <a:schemeClr val="bg2">
                    <a:alpha val="60000"/>
                  </a:schemeClr>
                </a:solidFill>
                <a:latin typeface="+mn-lt"/>
                <a:ea typeface="IBM Plex Sans" charset="0"/>
                <a:cs typeface="IBM Plex Sans" charset="0"/>
              </a:endParaRPr>
            </a:p>
          </p:txBody>
        </p:sp>
      </p:grpSp>
      <p:sp>
        <p:nvSpPr>
          <p:cNvPr id="2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mn-lt"/>
                <a:ea typeface="IBM Plex Sans" charset="0"/>
                <a:cs typeface="IBM Plex Sans" charset="0"/>
              </a:rPr>
              <a:t>IBM Services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mn-lt"/>
                <a:ea typeface="IBM Plex Sans" charset="0"/>
                <a:cs typeface="IBM Plex Sans" charset="0"/>
              </a:rPr>
              <a:pPr algn="l"/>
              <a:t>‹#›</a:t>
            </a:fld>
            <a:endParaRPr lang="en-US" sz="800" b="0" i="0" dirty="0">
              <a:solidFill>
                <a:schemeClr val="bg2"/>
              </a:solidFill>
              <a:latin typeface="+mn-lt"/>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675120" cy="457200"/>
          </a:xfrm>
          <a:prstGeom prst="rect">
            <a:avLst/>
          </a:prstGeom>
        </p:spPr>
        <p:txBody>
          <a:bodyPr lIns="0" tIns="0" rIns="0" bIns="0" anchor="b"/>
          <a:lstStyle>
            <a:lvl1pPr marL="0" indent="0">
              <a:tabLst/>
              <a:defRPr sz="800" b="0" i="0">
                <a:solidFill>
                  <a:schemeClr val="bg2">
                    <a:alpha val="70000"/>
                  </a:schemeClr>
                </a:solidFill>
                <a:latin typeface="+mn-lt"/>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hasCustomPrompt="1"/>
          </p:nvPr>
        </p:nvSpPr>
        <p:spPr>
          <a:xfrm>
            <a:off x="457200" y="685800"/>
            <a:ext cx="12344400" cy="1143000"/>
          </a:xfrm>
        </p:spPr>
        <p:txBody>
          <a:bodyPr>
            <a:noAutofit/>
          </a:bodyPr>
          <a:lstStyle>
            <a:lvl1pPr>
              <a:defRPr>
                <a:solidFill>
                  <a:schemeClr val="tx1"/>
                </a:solidFill>
              </a:defRPr>
            </a:lvl1pPr>
          </a:lstStyle>
          <a:p>
            <a:r>
              <a:rPr lang="en-US" dirty="0"/>
              <a:t>Click to edit Master title style</a:t>
            </a:r>
            <a:br>
              <a:rPr lang="en-US" dirty="0"/>
            </a:br>
            <a:endParaRPr lang="en-US" dirty="0"/>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mn-lt"/>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a:solidFill>
            <a:schemeClr val="tx1"/>
          </a:solidFill>
        </p:spPr>
        <p:txBody>
          <a:bodyPr lIns="228600" tIns="228600" rIns="228600">
            <a:noAutofit/>
          </a:bodyPr>
          <a:lstStyle>
            <a:lvl1pPr>
              <a:defRPr b="0" i="0">
                <a:latin typeface="+mn-lt"/>
                <a:ea typeface="IBM Plex Sans" charset="0"/>
                <a:cs typeface="IBM Plex Sans" charset="0"/>
              </a:defRPr>
            </a:lvl1pPr>
            <a:lvl2pPr>
              <a:defRPr b="0" i="0">
                <a:latin typeface="+mn-lt"/>
                <a:ea typeface="IBM Plex Sans" charset="0"/>
                <a:cs typeface="IBM Plex Sans" charset="0"/>
              </a:defRPr>
            </a:lvl2pPr>
            <a:lvl3pPr>
              <a:defRPr b="0" i="0">
                <a:latin typeface="+mn-lt"/>
                <a:ea typeface="IBM Plex Sans" charset="0"/>
                <a:cs typeface="IBM Plex Sans" charset="0"/>
              </a:defRPr>
            </a:lvl3pPr>
            <a:lvl4pPr>
              <a:defRPr b="0" i="0">
                <a:latin typeface="+mn-lt"/>
                <a:ea typeface="IBM Plex Sans" charset="0"/>
                <a:cs typeface="IBM Plex Sans" charset="0"/>
              </a:defRPr>
            </a:lvl4pPr>
            <a:lvl5pPr>
              <a:defRPr b="0" i="0">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10973773" y="0"/>
            <a:ext cx="3657600" cy="4114800"/>
          </a:xfrm>
          <a:prstGeom prst="rect">
            <a:avLst/>
          </a:prstGeom>
          <a:solidFill>
            <a:schemeClr val="tx1"/>
          </a:solidFill>
        </p:spPr>
        <p:txBody>
          <a:bodyPr lIns="228600" tIns="228600" rIns="228600">
            <a:noAutofit/>
          </a:bodyPr>
          <a:lstStyle>
            <a:lvl1pPr>
              <a:defRPr b="0" i="0">
                <a:latin typeface="+mn-lt"/>
                <a:ea typeface="IBM Plex Sans" charset="0"/>
                <a:cs typeface="IBM Plex Sans" charset="0"/>
              </a:defRPr>
            </a:lvl1pPr>
            <a:lvl2pPr>
              <a:defRPr b="0" i="0">
                <a:latin typeface="+mn-lt"/>
                <a:ea typeface="IBM Plex Sans" charset="0"/>
                <a:cs typeface="IBM Plex Sans" charset="0"/>
              </a:defRPr>
            </a:lvl2pPr>
            <a:lvl3pPr>
              <a:defRPr b="0" i="0">
                <a:latin typeface="+mn-lt"/>
                <a:ea typeface="IBM Plex Sans" charset="0"/>
                <a:cs typeface="IBM Plex Sans" charset="0"/>
              </a:defRPr>
            </a:lvl3pPr>
            <a:lvl4pPr>
              <a:defRPr b="0" i="0">
                <a:latin typeface="+mn-lt"/>
                <a:ea typeface="IBM Plex Sans" charset="0"/>
                <a:cs typeface="IBM Plex Sans" charset="0"/>
              </a:defRPr>
            </a:lvl4pPr>
            <a:lvl5pPr>
              <a:defRPr b="0" i="0">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2"/>
          </p:nvPr>
        </p:nvSpPr>
        <p:spPr>
          <a:xfrm>
            <a:off x="3657600" y="2"/>
            <a:ext cx="3657600" cy="4114800"/>
          </a:xfrm>
          <a:prstGeom prst="rect">
            <a:avLst/>
          </a:prstGeom>
          <a:solidFill>
            <a:schemeClr val="tx1"/>
          </a:solidFill>
        </p:spPr>
        <p:txBody>
          <a:bodyPr lIns="228600" tIns="228600" rIns="228600">
            <a:noAutofit/>
          </a:bodyPr>
          <a:lstStyle>
            <a:lvl1pPr>
              <a:defRPr b="0" i="0">
                <a:latin typeface="+mn-lt"/>
                <a:ea typeface="IBM Plex Sans" charset="0"/>
                <a:cs typeface="IBM Plex Sans" charset="0"/>
              </a:defRPr>
            </a:lvl1pPr>
            <a:lvl2pPr>
              <a:defRPr b="0" i="0">
                <a:latin typeface="+mn-lt"/>
                <a:ea typeface="IBM Plex Sans" charset="0"/>
                <a:cs typeface="IBM Plex Sans" charset="0"/>
              </a:defRPr>
            </a:lvl2pPr>
            <a:lvl3pPr>
              <a:defRPr b="0" i="0">
                <a:latin typeface="+mn-lt"/>
                <a:ea typeface="IBM Plex Sans" charset="0"/>
                <a:cs typeface="IBM Plex Sans" charset="0"/>
              </a:defRPr>
            </a:lvl3pPr>
            <a:lvl4pPr>
              <a:defRPr b="0" i="0">
                <a:latin typeface="+mn-lt"/>
                <a:ea typeface="IBM Plex Sans" charset="0"/>
                <a:cs typeface="IBM Plex Sans" charset="0"/>
              </a:defRPr>
            </a:lvl4pPr>
            <a:lvl5pPr>
              <a:defRPr b="0" i="0">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5"/>
          </p:nvPr>
        </p:nvSpPr>
        <p:spPr>
          <a:xfrm>
            <a:off x="7315200" y="4114800"/>
            <a:ext cx="3657600" cy="4114800"/>
          </a:xfrm>
          <a:prstGeom prst="rect">
            <a:avLst/>
          </a:prstGeom>
          <a:solidFill>
            <a:schemeClr val="tx1"/>
          </a:solidFill>
        </p:spPr>
        <p:txBody>
          <a:bodyPr lIns="228600" tIns="228600" rIns="228600">
            <a:noAutofit/>
          </a:bodyPr>
          <a:lstStyle>
            <a:lvl1pPr>
              <a:defRPr b="0" i="0">
                <a:latin typeface="+mn-lt"/>
                <a:ea typeface="IBM Plex Sans" charset="0"/>
                <a:cs typeface="IBM Plex Sans" charset="0"/>
              </a:defRPr>
            </a:lvl1pPr>
            <a:lvl2pPr>
              <a:defRPr b="0" i="0">
                <a:latin typeface="+mn-lt"/>
                <a:ea typeface="IBM Plex Sans" charset="0"/>
                <a:cs typeface="IBM Plex Sans" charset="0"/>
              </a:defRPr>
            </a:lvl2pPr>
            <a:lvl3pPr>
              <a:defRPr b="0" i="0">
                <a:latin typeface="+mn-lt"/>
                <a:ea typeface="IBM Plex Sans" charset="0"/>
                <a:cs typeface="IBM Plex Sans" charset="0"/>
              </a:defRPr>
            </a:lvl3pPr>
            <a:lvl4pPr>
              <a:defRPr b="0" i="0">
                <a:latin typeface="+mn-lt"/>
                <a:ea typeface="IBM Plex Sans" charset="0"/>
                <a:cs typeface="IBM Plex Sans" charset="0"/>
              </a:defRPr>
            </a:lvl4pPr>
            <a:lvl5pPr>
              <a:defRPr b="0" i="0">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6"/>
          </p:nvPr>
        </p:nvSpPr>
        <p:spPr>
          <a:xfrm>
            <a:off x="10973773" y="4114800"/>
            <a:ext cx="3657600" cy="4114800"/>
          </a:xfrm>
          <a:prstGeom prst="rect">
            <a:avLst/>
          </a:prstGeom>
          <a:solidFill>
            <a:schemeClr val="tx1"/>
          </a:solidFill>
        </p:spPr>
        <p:txBody>
          <a:bodyPr lIns="228600" tIns="228600" rIns="228600">
            <a:noAutofit/>
          </a:bodyPr>
          <a:lstStyle>
            <a:lvl1pPr>
              <a:defRPr b="0" i="0">
                <a:latin typeface="+mn-lt"/>
                <a:ea typeface="IBM Plex Sans" charset="0"/>
                <a:cs typeface="IBM Plex Sans" charset="0"/>
              </a:defRPr>
            </a:lvl1pPr>
            <a:lvl2pPr>
              <a:defRPr b="0" i="0">
                <a:latin typeface="+mn-lt"/>
                <a:ea typeface="IBM Plex Sans" charset="0"/>
                <a:cs typeface="IBM Plex Sans" charset="0"/>
              </a:defRPr>
            </a:lvl2pPr>
            <a:lvl3pPr>
              <a:defRPr b="0" i="0">
                <a:latin typeface="+mn-lt"/>
                <a:ea typeface="IBM Plex Sans" charset="0"/>
                <a:cs typeface="IBM Plex Sans" charset="0"/>
              </a:defRPr>
            </a:lvl3pPr>
            <a:lvl4pPr>
              <a:defRPr b="0" i="0">
                <a:latin typeface="+mn-lt"/>
                <a:ea typeface="IBM Plex Sans" charset="0"/>
                <a:cs typeface="IBM Plex Sans" charset="0"/>
              </a:defRPr>
            </a:lvl4pPr>
            <a:lvl5pPr>
              <a:defRPr b="0" i="0">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7"/>
          </p:nvPr>
        </p:nvSpPr>
        <p:spPr>
          <a:xfrm>
            <a:off x="3657600" y="4114800"/>
            <a:ext cx="3657600" cy="4114800"/>
          </a:xfrm>
          <a:prstGeom prst="rect">
            <a:avLst/>
          </a:prstGeom>
          <a:solidFill>
            <a:schemeClr val="tx1"/>
          </a:solidFill>
        </p:spPr>
        <p:txBody>
          <a:bodyPr lIns="228600" tIns="228600" rIns="228600">
            <a:noAutofit/>
          </a:bodyPr>
          <a:lstStyle>
            <a:lvl1pPr>
              <a:defRPr b="0" i="0">
                <a:latin typeface="+mn-lt"/>
                <a:ea typeface="IBM Plex Sans" charset="0"/>
                <a:cs typeface="IBM Plex Sans" charset="0"/>
              </a:defRPr>
            </a:lvl1pPr>
            <a:lvl2pPr>
              <a:defRPr b="0" i="0">
                <a:latin typeface="+mn-lt"/>
                <a:ea typeface="IBM Plex Sans" charset="0"/>
                <a:cs typeface="IBM Plex Sans" charset="0"/>
              </a:defRPr>
            </a:lvl2pPr>
            <a:lvl3pPr>
              <a:defRPr b="0" i="0">
                <a:latin typeface="+mn-lt"/>
                <a:ea typeface="IBM Plex Sans" charset="0"/>
                <a:cs typeface="IBM Plex Sans" charset="0"/>
              </a:defRPr>
            </a:lvl3pPr>
            <a:lvl4pPr>
              <a:defRPr b="0" i="0">
                <a:latin typeface="+mn-lt"/>
                <a:ea typeface="IBM Plex Sans" charset="0"/>
                <a:cs typeface="IBM Plex Sans" charset="0"/>
              </a:defRPr>
            </a:lvl4pPr>
            <a:lvl5pPr>
              <a:defRPr b="0" i="0">
                <a:latin typeface="+mn-lt"/>
                <a:ea typeface="IBM Plex Sans" charset="0"/>
                <a:cs typeface="IBM Plex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057400"/>
            <a:ext cx="2971800" cy="3657600"/>
          </a:xfrm>
        </p:spPr>
        <p:txBody>
          <a:bodyPr>
            <a:noAutofit/>
          </a:bodyPr>
          <a:lstStyle>
            <a:lvl1pPr>
              <a:defRPr>
                <a:solidFill>
                  <a:schemeClr val="bg2"/>
                </a:solidFill>
                <a:latin typeface="+mj-lt"/>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solidFill>
                <a:latin typeface="+mn-lt"/>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108960" cy="457200"/>
          </a:xfrm>
          <a:prstGeom prst="rect">
            <a:avLst/>
          </a:prstGeom>
        </p:spPr>
        <p:txBody>
          <a:bodyPr lIns="0" tIns="0" rIns="0" bIns="0" anchor="b"/>
          <a:lstStyle>
            <a:lvl1pPr marL="0" indent="0">
              <a:tabLst/>
              <a:defRPr sz="800" b="0" i="0">
                <a:solidFill>
                  <a:schemeClr val="bg2">
                    <a:alpha val="70000"/>
                  </a:schemeClr>
                </a:solidFill>
                <a:latin typeface="+mn-lt"/>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small type_dark">
    <p:spTree>
      <p:nvGrpSpPr>
        <p:cNvPr id="1" name=""/>
        <p:cNvGrpSpPr/>
        <p:nvPr/>
      </p:nvGrpSpPr>
      <p:grpSpPr>
        <a:xfrm>
          <a:off x="0" y="0"/>
          <a:ext cx="0" cy="0"/>
          <a:chOff x="0" y="0"/>
          <a:chExt cx="0" cy="0"/>
        </a:xfrm>
      </p:grpSpPr>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272" y="7544257"/>
            <a:ext cx="570973" cy="230561"/>
          </a:xfrm>
          <a:prstGeom prst="rect">
            <a:avLst/>
          </a:prstGeom>
        </p:spPr>
      </p:pic>
      <p:sp>
        <p:nvSpPr>
          <p:cNvPr id="11" name="Title 10"/>
          <p:cNvSpPr>
            <a:spLocks noGrp="1"/>
          </p:cNvSpPr>
          <p:nvPr>
            <p:ph type="title"/>
          </p:nvPr>
        </p:nvSpPr>
        <p:spPr>
          <a:xfrm>
            <a:off x="4114800" y="488852"/>
            <a:ext cx="6858000" cy="1188720"/>
          </a:xfrm>
        </p:spPr>
        <p:txBody>
          <a:bodyPr>
            <a:noAutofit/>
          </a:bodyPr>
          <a:lstStyle>
            <a:lvl1pPr marL="0" indent="0">
              <a:tabLst/>
              <a:defRPr sz="3600" b="1"/>
            </a:lvl1pPr>
          </a:lstStyle>
          <a:p>
            <a:r>
              <a:rPr lang="en-US" dirty="0"/>
              <a:t>Click to edit Master title style</a:t>
            </a:r>
          </a:p>
        </p:txBody>
      </p:sp>
      <p:cxnSp>
        <p:nvCxnSpPr>
          <p:cNvPr id="21" name="Straight Connector 20"/>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small type_light">
    <p:bg>
      <p:bgPr>
        <a:solidFill>
          <a:schemeClr val="bg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cxnSp>
        <p:nvCxnSpPr>
          <p:cNvPr id="15" name="Straight Connector 14"/>
          <p:cNvCxnSpPr/>
          <p:nvPr userDrawn="1"/>
        </p:nvCxnSpPr>
        <p:spPr>
          <a:xfrm>
            <a:off x="18288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272" y="7544257"/>
            <a:ext cx="570972" cy="230561"/>
          </a:xfrm>
          <a:prstGeom prst="rect">
            <a:avLst/>
          </a:prstGeom>
        </p:spPr>
      </p:pic>
      <p:sp>
        <p:nvSpPr>
          <p:cNvPr id="11" name="Title 10"/>
          <p:cNvSpPr>
            <a:spLocks noGrp="1"/>
          </p:cNvSpPr>
          <p:nvPr>
            <p:ph type="title"/>
          </p:nvPr>
        </p:nvSpPr>
        <p:spPr>
          <a:xfrm>
            <a:off x="4114800" y="488852"/>
            <a:ext cx="6858000" cy="1188720"/>
          </a:xfrm>
        </p:spPr>
        <p:txBody>
          <a:bodyPr>
            <a:noAutofit/>
          </a:bodyPr>
          <a:lstStyle>
            <a:lvl1pPr>
              <a:defRPr sz="3600" b="1">
                <a:solidFill>
                  <a:schemeClr val="tx1"/>
                </a:solidFill>
              </a:defRPr>
            </a:lvl1pPr>
          </a:lstStyle>
          <a:p>
            <a:r>
              <a:rPr lang="en-US" dirty="0"/>
              <a:t>Click to edit Master title style</a:t>
            </a:r>
          </a:p>
        </p:txBody>
      </p:sp>
      <p:cxnSp>
        <p:nvCxnSpPr>
          <p:cNvPr id="18" name="Straight Connector 17"/>
          <p:cNvCxnSpPr/>
          <p:nvPr userDrawn="1"/>
        </p:nvCxnSpPr>
        <p:spPr>
          <a:xfrm>
            <a:off x="5943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515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657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lstStyle>
            <a:lvl1pPr>
              <a:lnSpc>
                <a:spcPct val="90000"/>
              </a:lnSpc>
              <a:defRPr sz="384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2941" y="53122"/>
            <a:ext cx="2131024" cy="848563"/>
          </a:xfrm>
          <a:prstGeom prst="rect">
            <a:avLst/>
          </a:prstGeom>
        </p:spPr>
      </p:pic>
    </p:spTree>
    <p:extLst>
      <p:ext uri="{BB962C8B-B14F-4D97-AF65-F5344CB8AC3E}">
        <p14:creationId xmlns:p14="http://schemas.microsoft.com/office/powerpoint/2010/main" val="185282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2495" y="7626167"/>
            <a:ext cx="570972" cy="23056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32941" y="53123"/>
            <a:ext cx="2131024" cy="848562"/>
          </a:xfrm>
          <a:prstGeom prst="rect">
            <a:avLst/>
          </a:prstGeom>
          <a:ln>
            <a:noFill/>
          </a:ln>
        </p:spPr>
      </p:pic>
      <p:sp>
        <p:nvSpPr>
          <p:cNvPr id="2" name="Title 1"/>
          <p:cNvSpPr>
            <a:spLocks noGrp="1"/>
          </p:cNvSpPr>
          <p:nvPr>
            <p:ph type="title" hasCustomPrompt="1"/>
          </p:nvPr>
        </p:nvSpPr>
        <p:spPr>
          <a:xfrm>
            <a:off x="11338560" y="1831411"/>
            <a:ext cx="2926080" cy="5596128"/>
          </a:xfrm>
        </p:spPr>
        <p:txBody>
          <a:bodyPr vert="horz" lIns="0" tIns="0" rIns="0" bIns="0" rtlCol="0" anchor="t">
            <a:normAutofit/>
          </a:bodyPr>
          <a:lstStyle>
            <a:lvl1pPr>
              <a:defRPr lang="en-US" sz="3840" b="1">
                <a:solidFill>
                  <a:srgbClr val="000000"/>
                </a:solidFill>
              </a:defRPr>
            </a:lvl1pPr>
          </a:lstStyle>
          <a:p>
            <a:pPr lvl="0"/>
            <a:r>
              <a:rPr lang="en-US" dirty="0"/>
              <a:t>Click to add title</a:t>
            </a:r>
          </a:p>
        </p:txBody>
      </p:sp>
      <p:cxnSp>
        <p:nvCxnSpPr>
          <p:cNvPr id="4" name="Straight Connector 3"/>
          <p:cNvCxnSpPr/>
          <p:nvPr userDrawn="1"/>
        </p:nvCxnSpPr>
        <p:spPr>
          <a:xfrm>
            <a:off x="273797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1386405"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717587"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365760"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551851"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096583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8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dirty="0"/>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mn-lt"/>
                  <a:ea typeface="IBM Plex Sans" charset="0"/>
                  <a:cs typeface="IBM Plex Sans" charset="0"/>
                </a:rPr>
                <a:t>©</a:t>
              </a:r>
              <a:r>
                <a:rPr lang="en-US" sz="400" b="0" i="0" dirty="0">
                  <a:latin typeface="+mn-lt"/>
                  <a:ea typeface="IBM Plex Sans" charset="0"/>
                  <a:cs typeface="IBM Plex Sans" charset="0"/>
                </a:rPr>
                <a:t> </a:t>
              </a:r>
              <a:r>
                <a:rPr lang="en-US" sz="799" b="0" i="0" dirty="0">
                  <a:latin typeface="+mn-lt"/>
                  <a:ea typeface="IBM Plex Sans" charset="0"/>
                  <a:cs typeface="IBM Plex Sans" charset="0"/>
                </a:rPr>
                <a:t>2018 IBM Corporation</a:t>
              </a:r>
              <a:r>
                <a:rPr lang="en-US" sz="799" b="0" i="0" baseline="0" dirty="0">
                  <a:latin typeface="+mn-lt"/>
                  <a:ea typeface="IBM Plex Sans" charset="0"/>
                  <a:cs typeface="IBM Plex Sans" charset="0"/>
                </a:rPr>
                <a:t>              </a:t>
              </a:r>
              <a:r>
                <a:rPr lang="en-US" sz="799" b="0" i="0" dirty="0">
                  <a:latin typeface="+mn-lt"/>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mn-lt"/>
                  <a:ea typeface="IBM Plex Sans" charset="0"/>
                  <a:cs typeface="IBM Plex Sans" charset="0"/>
                </a:rPr>
                <a:t> </a:t>
              </a:r>
              <a:fld id="{7C9968D1-C8E5-4FE3-AED4-7D4518C301B3}" type="datetime3">
                <a:rPr lang="en-US" sz="799" b="0" i="0" smtClean="0">
                  <a:solidFill>
                    <a:schemeClr val="bg2">
                      <a:alpha val="60000"/>
                    </a:schemeClr>
                  </a:solidFill>
                  <a:latin typeface="+mn-lt"/>
                  <a:ea typeface="IBM Plex Sans" charset="0"/>
                  <a:cs typeface="IBM Plex Sans" charset="0"/>
                </a:rPr>
                <a:pPr marL="0" indent="0" fontAlgn="auto">
                  <a:spcBef>
                    <a:spcPts val="0"/>
                  </a:spcBef>
                  <a:spcAft>
                    <a:spcPts val="0"/>
                  </a:spcAft>
                  <a:tabLst/>
                  <a:defRPr/>
                </a:pPr>
                <a:t>19 March 2019</a:t>
              </a:fld>
              <a:endParaRPr lang="en-US" sz="799" b="0" i="0" dirty="0">
                <a:solidFill>
                  <a:schemeClr val="bg2">
                    <a:alpha val="60000"/>
                  </a:schemeClr>
                </a:solidFill>
                <a:latin typeface="+mn-lt"/>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mn-lt"/>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mn-lt"/>
                <a:ea typeface="IBM Plex Sans" charset="0"/>
                <a:cs typeface="IBM Plex Sans" charset="0"/>
              </a:rPr>
              <a:pPr algn="l"/>
              <a:t>‹#›</a:t>
            </a:fld>
            <a:endParaRPr lang="en-US" sz="800" b="0" i="0" dirty="0">
              <a:solidFill>
                <a:schemeClr val="bg2"/>
              </a:solidFill>
              <a:latin typeface="+mn-lt"/>
              <a:ea typeface="IBM Plex Sans" charset="0"/>
              <a:cs typeface="IBM Plex Sans"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3.png"/><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8150"/>
            <a:ext cx="6583680" cy="1143000"/>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57200" y="2057400"/>
            <a:ext cx="6583680" cy="5486400"/>
          </a:xfrm>
          <a:prstGeom prst="rect">
            <a:avLst/>
          </a:prstGeom>
        </p:spPr>
        <p:txBody>
          <a:bodyPr vert="horz" lIns="0" tIns="0" rIns="0" bIns="0" rtlCol="0" anchor="t">
            <a:normAutofit/>
          </a:bodyPr>
          <a:lstStyle/>
          <a:p>
            <a:pPr lvl="0"/>
            <a:r>
              <a:rPr lang="en-US" dirty="0"/>
              <a:t>Click to edit Master text styles</a:t>
            </a:r>
          </a:p>
          <a:p>
            <a:pPr lvl="1"/>
            <a:r>
              <a:rPr lang="en-US" dirty="0"/>
              <a:t>Second level</a:t>
            </a:r>
          </a:p>
          <a:p>
            <a:pPr lvl="2"/>
            <a:r>
              <a:rPr lang="en-US" dirty="0"/>
              <a:t>Third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9338552" y="1264596"/>
            <a:ext cx="3691647" cy="3947484"/>
          </a:xfrm>
          <a:prstGeom prst="rect">
            <a:avLst/>
          </a:prstGeom>
        </p:spPr>
        <p:txBody>
          <a:bodyPr wrap="none" lIns="0" tIns="0" rIns="0" bIns="0" rtlCol="0">
            <a:noAutofit/>
          </a:bodyPr>
          <a:lstStyle/>
          <a:p>
            <a:endParaRPr lang="en-US" dirty="0">
              <a:latin typeface="Arial" charset="0"/>
              <a:ea typeface="Arial" charset="0"/>
              <a:cs typeface="Arial" charset="0"/>
            </a:endParaRPr>
          </a:p>
        </p:txBody>
      </p:sp>
      <p:sp>
        <p:nvSpPr>
          <p:cNvPr id="6" name="TextBox 5"/>
          <p:cNvSpPr txBox="1"/>
          <p:nvPr userDrawn="1"/>
        </p:nvSpPr>
        <p:spPr>
          <a:xfrm>
            <a:off x="9338552" y="1581150"/>
            <a:ext cx="4148848" cy="3402330"/>
          </a:xfrm>
          <a:prstGeom prst="rect">
            <a:avLst/>
          </a:prstGeom>
        </p:spPr>
        <p:txBody>
          <a:bodyPr wrap="square" lIns="0" tIns="0" rIns="0" bIns="0" rtlCol="0">
            <a:noAutofit/>
          </a:bodyPr>
          <a:lstStyle/>
          <a:p>
            <a:endParaRPr lang="en-US" dirty="0">
              <a:solidFill>
                <a:schemeClr val="bg2"/>
              </a:solidFill>
            </a:endParaRPr>
          </a:p>
        </p:txBody>
      </p:sp>
    </p:spTree>
    <p:extLst>
      <p:ext uri="{BB962C8B-B14F-4D97-AF65-F5344CB8AC3E}">
        <p14:creationId xmlns:p14="http://schemas.microsoft.com/office/powerpoint/2010/main" val="280751840"/>
      </p:ext>
    </p:extLst>
  </p:cSld>
  <p:clrMap bg1="lt1" tx1="dk1" bg2="lt2" tx2="dk2" accent1="accent1" accent2="accent2" accent3="accent3" accent4="accent4" accent5="accent5" accent6="accent6" hlink="hlink" folHlink="folHlink"/>
  <p:sldLayoutIdLst>
    <p:sldLayoutId id="2147483682" r:id="rId1"/>
    <p:sldLayoutId id="2147483681" r:id="rId2"/>
    <p:sldLayoutId id="2147483683" r:id="rId3"/>
    <p:sldLayoutId id="2147483754" r:id="rId4"/>
    <p:sldLayoutId id="2147483684" r:id="rId5"/>
    <p:sldLayoutId id="2147483731" r:id="rId6"/>
    <p:sldLayoutId id="2147483755" r:id="rId7"/>
    <p:sldLayoutId id="2147483756" r:id="rId8"/>
    <p:sldLayoutId id="2147483669" r:id="rId9"/>
    <p:sldLayoutId id="2147483730" r:id="rId10"/>
    <p:sldLayoutId id="2147483752" r:id="rId11"/>
  </p:sldLayoutIdLst>
  <p:txStyles>
    <p:titleStyle>
      <a:lvl1pPr algn="l" defTabSz="1097280" rtl="0" eaLnBrk="1" latinLnBrk="0" hangingPunct="1">
        <a:lnSpc>
          <a:spcPct val="90000"/>
        </a:lnSpc>
        <a:spcBef>
          <a:spcPct val="0"/>
        </a:spcBef>
        <a:buNone/>
        <a:defRPr sz="3600" b="0" i="0" kern="1200">
          <a:solidFill>
            <a:schemeClr val="bg2"/>
          </a:solidFill>
          <a:latin typeface="+mj-lt"/>
          <a:ea typeface="IBM Plex Sans" panose="020B0503050000000000" pitchFamily="34" charset="0"/>
          <a:cs typeface="Arial" charset="0"/>
        </a:defRPr>
      </a:lvl1pPr>
    </p:titleStyle>
    <p:bodyStyle>
      <a:lvl1pPr marL="0" indent="0" algn="l" defTabSz="1097280" rtl="0" eaLnBrk="1" latinLnBrk="0" hangingPunct="1">
        <a:lnSpc>
          <a:spcPct val="105000"/>
        </a:lnSpc>
        <a:spcBef>
          <a:spcPts val="1200"/>
        </a:spcBef>
        <a:buFontTx/>
        <a:buNone/>
        <a:tabLst/>
        <a:defRPr sz="2000" b="0" i="0" kern="1200">
          <a:solidFill>
            <a:schemeClr val="bg2"/>
          </a:solidFill>
          <a:latin typeface="+mn-lt"/>
          <a:ea typeface="IBM Plex Sans" panose="020B0503050000000000" pitchFamily="34" charset="0"/>
          <a:cs typeface="Arial" charset="0"/>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mn-lt"/>
          <a:ea typeface="IBM Plex Sans" panose="020B0503050000000000" pitchFamily="34" charset="0"/>
          <a:cs typeface="Arial" charset="0"/>
        </a:defRPr>
      </a:lvl2pPr>
      <a:lvl3pPr marL="457200" indent="-228600" algn="l" defTabSz="1097280" rtl="0" eaLnBrk="1" latinLnBrk="0" hangingPunct="1">
        <a:lnSpc>
          <a:spcPct val="105000"/>
        </a:lnSpc>
        <a:spcBef>
          <a:spcPts val="0"/>
        </a:spcBef>
        <a:buFont typeface="Arial" panose="020B0604020202020204" pitchFamily="34" charset="0"/>
        <a:buChar char="•"/>
        <a:defRPr sz="2000" b="0" i="0" kern="1200">
          <a:solidFill>
            <a:schemeClr val="bg2"/>
          </a:solidFill>
          <a:latin typeface="+mn-lt"/>
          <a:ea typeface="IBM Plex Sans" panose="020B0503050000000000" pitchFamily="34" charset="0"/>
          <a:cs typeface="Arial" charset="0"/>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Arial Regular" charset="0"/>
          <a:ea typeface="+mn-ea"/>
          <a:cs typeface="+mn-cs"/>
        </a:defRPr>
      </a:lvl4pPr>
      <a:lvl5pPr marL="914400" indent="-228600" algn="l" defTabSz="1097280" rtl="0" eaLnBrk="1" latinLnBrk="0" hangingPunct="1">
        <a:lnSpc>
          <a:spcPct val="105000"/>
        </a:lnSpc>
        <a:spcBef>
          <a:spcPts val="0"/>
        </a:spcBef>
        <a:buFont typeface="Arial" panose="020B0604020202020204" pitchFamily="34" charset="0"/>
        <a:buChar char="•"/>
        <a:defRPr sz="2000" b="0" i="0" kern="1200">
          <a:solidFill>
            <a:schemeClr val="bg2"/>
          </a:solidFill>
          <a:latin typeface="Arial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a:p>
            <a:pPr lvl="1"/>
            <a:r>
              <a:rPr lang="en-US" dirty="0"/>
              <a:t>Second level</a:t>
            </a:r>
          </a:p>
          <a:p>
            <a:pPr lvl="2"/>
            <a:r>
              <a:rPr lang="en-US" dirty="0"/>
              <a:t>Third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914400" y="7899655"/>
            <a:ext cx="2621910" cy="220571"/>
            <a:chOff x="914400" y="7899655"/>
            <a:chExt cx="2621910" cy="220571"/>
          </a:xfrm>
        </p:grpSpPr>
        <p:sp>
          <p:nvSpPr>
            <p:cNvPr id="9"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mn-lt"/>
                  <a:ea typeface="IBM Plex Sans" charset="0"/>
                  <a:cs typeface="IBM Plex Sans" charset="0"/>
                </a:rPr>
                <a:t>©</a:t>
              </a:r>
              <a:r>
                <a:rPr lang="en-US" sz="400" b="0" i="0" dirty="0">
                  <a:latin typeface="+mn-lt"/>
                  <a:ea typeface="IBM Plex Sans" charset="0"/>
                  <a:cs typeface="IBM Plex Sans" charset="0"/>
                </a:rPr>
                <a:t> </a:t>
              </a:r>
              <a:r>
                <a:rPr lang="en-US" sz="799" b="0" i="0" dirty="0">
                  <a:latin typeface="+mn-lt"/>
                  <a:ea typeface="IBM Plex Sans" charset="0"/>
                  <a:cs typeface="IBM Plex Sans" charset="0"/>
                </a:rPr>
                <a:t>2018 IBM Corporation</a:t>
              </a:r>
              <a:r>
                <a:rPr lang="en-US" sz="799" b="0" i="0" baseline="0" dirty="0">
                  <a:latin typeface="+mn-lt"/>
                  <a:ea typeface="IBM Plex Sans" charset="0"/>
                  <a:cs typeface="IBM Plex Sans" charset="0"/>
                </a:rPr>
                <a:t>              </a:t>
              </a:r>
              <a:r>
                <a:rPr lang="en-US" sz="799" b="0" i="0" dirty="0">
                  <a:latin typeface="+mn-lt"/>
                  <a:ea typeface="IBM Plex Sans" charset="0"/>
                  <a:cs typeface="IBM Plex Sans" charset="0"/>
                </a:rPr>
                <a:t> </a:t>
              </a:r>
            </a:p>
          </p:txBody>
        </p:sp>
        <p:sp>
          <p:nvSpPr>
            <p:cNvPr id="10" name="Date Placeholder 2"/>
            <p:cNvSpPr txBox="1">
              <a:spLocks/>
            </p:cNvSpPr>
            <p:nvPr userDrawn="1"/>
          </p:nvSpPr>
          <p:spPr>
            <a:xfrm>
              <a:off x="2256150" y="7899655"/>
              <a:ext cx="128016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mn-lt"/>
                  <a:ea typeface="IBM Plex Sans" charset="0"/>
                  <a:cs typeface="IBM Plex Sans" charset="0"/>
                </a:rPr>
                <a:t> </a:t>
              </a:r>
              <a:fld id="{7C9968D1-C8E5-4FE3-AED4-7D4518C301B3}" type="datetime3">
                <a:rPr lang="en-US" sz="799" b="0" i="0" smtClean="0">
                  <a:solidFill>
                    <a:schemeClr val="bg2">
                      <a:alpha val="60000"/>
                    </a:schemeClr>
                  </a:solidFill>
                  <a:latin typeface="+mn-lt"/>
                  <a:ea typeface="IBM Plex Sans" charset="0"/>
                  <a:cs typeface="IBM Plex Sans" charset="0"/>
                </a:rPr>
                <a:pPr marL="0" indent="0" fontAlgn="auto">
                  <a:spcBef>
                    <a:spcPts val="0"/>
                  </a:spcBef>
                  <a:spcAft>
                    <a:spcPts val="0"/>
                  </a:spcAft>
                  <a:tabLst/>
                  <a:defRPr/>
                </a:pPr>
                <a:t>19 March 2019</a:t>
              </a:fld>
              <a:endParaRPr lang="en-US" sz="799" b="0" i="0" dirty="0">
                <a:solidFill>
                  <a:schemeClr val="bg2">
                    <a:alpha val="60000"/>
                  </a:schemeClr>
                </a:solidFill>
                <a:latin typeface="+mn-lt"/>
                <a:ea typeface="IBM Plex Sans" charset="0"/>
                <a:cs typeface="IBM Plex Sans" charset="0"/>
              </a:endParaRPr>
            </a:p>
          </p:txBody>
        </p:sp>
      </p:grpSp>
      <p:sp>
        <p:nvSpPr>
          <p:cNvPr id="11"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mn-lt"/>
                <a:ea typeface="IBM Plex Sans" charset="0"/>
                <a:cs typeface="IBM Plex Sans" charset="0"/>
              </a:rPr>
              <a:t>IBM Services</a:t>
            </a:r>
          </a:p>
        </p:txBody>
      </p:sp>
      <p:sp>
        <p:nvSpPr>
          <p:cNvPr id="1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mn-lt"/>
                <a:ea typeface="IBM Plex Sans" charset="0"/>
                <a:cs typeface="IBM Plex Sans" charset="0"/>
              </a:rPr>
              <a:pPr algn="l"/>
              <a:t>‹#›</a:t>
            </a:fld>
            <a:endParaRPr lang="en-US" sz="800" b="0" i="0" dirty="0">
              <a:solidFill>
                <a:schemeClr val="bg2"/>
              </a:solidFill>
              <a:latin typeface="+mn-lt"/>
              <a:ea typeface="IBM Plex Sans" charset="0"/>
              <a:cs typeface="IBM Plex Sans" charset="0"/>
            </a:endParaRPr>
          </a:p>
        </p:txBody>
      </p:sp>
    </p:spTree>
    <p:extLst>
      <p:ext uri="{BB962C8B-B14F-4D97-AF65-F5344CB8AC3E}">
        <p14:creationId xmlns:p14="http://schemas.microsoft.com/office/powerpoint/2010/main" val="876514636"/>
      </p:ext>
    </p:extLst>
  </p:cSld>
  <p:clrMap bg1="lt1" tx1="dk1" bg2="lt2" tx2="dk2" accent1="accent1" accent2="accent2" accent3="accent3" accent4="accent4" accent5="accent5" accent6="accent6" hlink="hlink" folHlink="folHlink"/>
  <p:sldLayoutIdLst>
    <p:sldLayoutId id="2147483686" r:id="rId1"/>
    <p:sldLayoutId id="2147483745" r:id="rId2"/>
    <p:sldLayoutId id="2147483733" r:id="rId3"/>
    <p:sldLayoutId id="2147483746" r:id="rId4"/>
    <p:sldLayoutId id="2147483701" r:id="rId5"/>
    <p:sldLayoutId id="2147483751" r:id="rId6"/>
    <p:sldLayoutId id="2147483702" r:id="rId7"/>
    <p:sldLayoutId id="2147483744" r:id="rId8"/>
    <p:sldLayoutId id="2147483687" r:id="rId9"/>
    <p:sldLayoutId id="2147483685" r:id="rId10"/>
  </p:sldLayoutIdLst>
  <p:txStyles>
    <p:titleStyle>
      <a:lvl1pPr algn="l" defTabSz="1097280" rtl="0" eaLnBrk="1" latinLnBrk="0" hangingPunct="1">
        <a:lnSpc>
          <a:spcPct val="90000"/>
        </a:lnSpc>
        <a:spcBef>
          <a:spcPct val="0"/>
        </a:spcBef>
        <a:buNone/>
        <a:defRPr sz="3600" b="0" i="0" kern="1200">
          <a:solidFill>
            <a:schemeClr val="bg2"/>
          </a:solidFill>
          <a:latin typeface="+mj-lt"/>
          <a:ea typeface="IBM Plex Sans" panose="020B0503050000000000" pitchFamily="34" charset="0"/>
          <a:cs typeface="IBM Plex Sans" panose="020B0503050000000000" pitchFamily="34" charset="0"/>
        </a:defRPr>
      </a:lvl1pPr>
    </p:titleStyle>
    <p:bodyStyle>
      <a:lvl1pPr marL="0" indent="0" algn="l" defTabSz="1097280" rtl="0" eaLnBrk="1" latinLnBrk="0" hangingPunct="1">
        <a:lnSpc>
          <a:spcPct val="105000"/>
        </a:lnSpc>
        <a:spcBef>
          <a:spcPts val="1200"/>
        </a:spcBef>
        <a:buFontTx/>
        <a:buNone/>
        <a:tabLst/>
        <a:defRPr sz="2000" b="0" i="0" kern="1200">
          <a:solidFill>
            <a:schemeClr val="bg2"/>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a:p>
            <a:pPr lvl="1"/>
            <a:r>
              <a:rPr lang="en-US" dirty="0"/>
              <a:t>Second level</a:t>
            </a:r>
          </a:p>
          <a:p>
            <a:pPr lvl="2"/>
            <a:r>
              <a:rPr lang="en-US" dirty="0"/>
              <a:t>Third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grpSp>
        <p:nvGrpSpPr>
          <p:cNvPr id="9" name="Group 8"/>
          <p:cNvGrpSpPr/>
          <p:nvPr userDrawn="1"/>
        </p:nvGrpSpPr>
        <p:grpSpPr>
          <a:xfrm>
            <a:off x="914400" y="7899655"/>
            <a:ext cx="2713350" cy="220571"/>
            <a:chOff x="914400" y="7899655"/>
            <a:chExt cx="2713350" cy="220571"/>
          </a:xfrm>
        </p:grpSpPr>
        <p:sp>
          <p:nvSpPr>
            <p:cNvPr id="1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mn-lt"/>
                  <a:ea typeface="IBM Plex Sans" charset="0"/>
                  <a:cs typeface="IBM Plex Sans" charset="0"/>
                </a:rPr>
                <a:t>©</a:t>
              </a:r>
              <a:r>
                <a:rPr lang="en-US" sz="400" b="0" i="0" dirty="0">
                  <a:solidFill>
                    <a:schemeClr val="tx1">
                      <a:alpha val="60000"/>
                    </a:schemeClr>
                  </a:solidFill>
                  <a:latin typeface="+mn-lt"/>
                  <a:ea typeface="IBM Plex Sans" charset="0"/>
                  <a:cs typeface="IBM Plex Sans" charset="0"/>
                </a:rPr>
                <a:t> </a:t>
              </a:r>
              <a:r>
                <a:rPr lang="en-US" sz="799" b="0" i="0" dirty="0">
                  <a:solidFill>
                    <a:schemeClr val="tx1">
                      <a:alpha val="60000"/>
                    </a:schemeClr>
                  </a:solidFill>
                  <a:latin typeface="+mn-lt"/>
                  <a:ea typeface="IBM Plex Sans" charset="0"/>
                  <a:cs typeface="IBM Plex Sans" charset="0"/>
                </a:rPr>
                <a:t>2019 IBM Corporation</a:t>
              </a:r>
              <a:r>
                <a:rPr lang="en-US" sz="799" b="0" i="0" baseline="0" dirty="0">
                  <a:solidFill>
                    <a:schemeClr val="tx1">
                      <a:alpha val="60000"/>
                    </a:schemeClr>
                  </a:solidFill>
                  <a:latin typeface="+mn-lt"/>
                  <a:ea typeface="IBM Plex Sans" charset="0"/>
                  <a:cs typeface="IBM Plex Sans" charset="0"/>
                </a:rPr>
                <a:t>              </a:t>
              </a:r>
              <a:r>
                <a:rPr lang="en-US" sz="799" b="0" i="0" dirty="0">
                  <a:solidFill>
                    <a:schemeClr val="tx1">
                      <a:alpha val="60000"/>
                    </a:schemeClr>
                  </a:solidFill>
                  <a:latin typeface="+mn-lt"/>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mn-lt"/>
                  <a:ea typeface="IBM Plex Sans" charset="0"/>
                  <a:cs typeface="IBM Plex Sans" charset="0"/>
                </a:rPr>
                <a:t> </a:t>
              </a:r>
              <a:fld id="{7C9968D1-C8E5-4FE3-AED4-7D4518C301B3}" type="datetime3">
                <a:rPr lang="en-US" sz="799" b="0" i="0" smtClean="0">
                  <a:solidFill>
                    <a:schemeClr val="tx1">
                      <a:alpha val="60000"/>
                    </a:schemeClr>
                  </a:solidFill>
                  <a:latin typeface="+mn-lt"/>
                  <a:ea typeface="IBM Plex Sans" charset="0"/>
                  <a:cs typeface="IBM Plex Sans" charset="0"/>
                </a:rPr>
                <a:pPr marL="0" indent="0" fontAlgn="auto">
                  <a:spcBef>
                    <a:spcPts val="0"/>
                  </a:spcBef>
                  <a:spcAft>
                    <a:spcPts val="0"/>
                  </a:spcAft>
                  <a:tabLst/>
                  <a:defRPr/>
                </a:pPr>
                <a:t>19 March 2019</a:t>
              </a:fld>
              <a:endParaRPr lang="en-US" sz="799" b="0" i="0" dirty="0">
                <a:solidFill>
                  <a:schemeClr val="tx1">
                    <a:alpha val="60000"/>
                  </a:schemeClr>
                </a:solidFill>
                <a:latin typeface="+mn-lt"/>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mn-lt"/>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mn-lt"/>
                <a:ea typeface="IBM Plex Sans" charset="0"/>
                <a:cs typeface="IBM Plex Sans" charset="0"/>
              </a:rPr>
              <a:pPr algn="l"/>
              <a:t>‹#›</a:t>
            </a:fld>
            <a:endParaRPr lang="en-US" sz="800" b="0" i="0" dirty="0">
              <a:solidFill>
                <a:schemeClr val="tx1"/>
              </a:solidFill>
              <a:latin typeface="+mn-lt"/>
              <a:ea typeface="IBM Plex Sans" charset="0"/>
              <a:cs typeface="IBM Plex Sans" charset="0"/>
            </a:endParaRPr>
          </a:p>
        </p:txBody>
      </p:sp>
    </p:spTree>
    <p:extLst>
      <p:ext uri="{BB962C8B-B14F-4D97-AF65-F5344CB8AC3E}">
        <p14:creationId xmlns:p14="http://schemas.microsoft.com/office/powerpoint/2010/main" val="3191071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9" r:id="rId4"/>
    <p:sldLayoutId id="2147483747" r:id="rId5"/>
    <p:sldLayoutId id="2147483748" r:id="rId6"/>
    <p:sldLayoutId id="2147483739" r:id="rId7"/>
    <p:sldLayoutId id="2147483743" r:id="rId8"/>
    <p:sldLayoutId id="2147483750" r:id="rId9"/>
    <p:sldLayoutId id="2147483753" r:id="rId10"/>
    <p:sldLayoutId id="2147483713" r:id="rId11"/>
    <p:sldLayoutId id="2147483714" r:id="rId12"/>
    <p:sldLayoutId id="2147483758" r:id="rId13"/>
    <p:sldLayoutId id="2147483759" r:id="rId14"/>
    <p:sldLayoutId id="2147483760" r:id="rId15"/>
  </p:sldLayoutIdLst>
  <p:txStyles>
    <p:titleStyle>
      <a:lvl1pPr algn="l" defTabSz="1097280" rtl="0" eaLnBrk="1" latinLnBrk="0" hangingPunct="1">
        <a:lnSpc>
          <a:spcPct val="90000"/>
        </a:lnSpc>
        <a:spcBef>
          <a:spcPct val="0"/>
        </a:spcBef>
        <a:buNone/>
        <a:defRPr sz="3600" b="0" i="0" kern="1200">
          <a:solidFill>
            <a:schemeClr val="tx1"/>
          </a:solidFill>
          <a:latin typeface="+mj-lt"/>
          <a:ea typeface="IBM Plex Sans" charset="0"/>
          <a:cs typeface="IBM Plex Sans" charset="0"/>
        </a:defRPr>
      </a:lvl1pPr>
    </p:titleStyle>
    <p:bodyStyle>
      <a:lvl1pPr marL="0" indent="0" algn="l" defTabSz="1097280" rtl="0" eaLnBrk="1" latinLnBrk="0" hangingPunct="1">
        <a:lnSpc>
          <a:spcPct val="105000"/>
        </a:lnSpc>
        <a:spcBef>
          <a:spcPts val="1200"/>
        </a:spcBef>
        <a:buFontTx/>
        <a:buNone/>
        <a:tabLst/>
        <a:defRPr sz="2000" b="0" i="0" kern="1200">
          <a:solidFill>
            <a:schemeClr val="tx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tx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grpSp>
        <p:nvGrpSpPr>
          <p:cNvPr id="9" name="Group 8"/>
          <p:cNvGrpSpPr/>
          <p:nvPr userDrawn="1"/>
        </p:nvGrpSpPr>
        <p:grpSpPr>
          <a:xfrm>
            <a:off x="914400" y="7899655"/>
            <a:ext cx="2713350" cy="220571"/>
            <a:chOff x="914400" y="7899655"/>
            <a:chExt cx="2713350" cy="220571"/>
          </a:xfrm>
        </p:grpSpPr>
        <p:sp>
          <p:nvSpPr>
            <p:cNvPr id="1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2019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11"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19 March 2019</a:t>
              </a:fld>
              <a:endParaRPr lang="en-US" sz="799" b="0" i="0" dirty="0">
                <a:solidFill>
                  <a:schemeClr val="bg2">
                    <a:alpha val="60000"/>
                  </a:schemeClr>
                </a:solidFill>
                <a:latin typeface="IBM Plex Sans" charset="0"/>
                <a:ea typeface="IBM Plex Sans" charset="0"/>
                <a:cs typeface="IBM Plex Sans" charset="0"/>
              </a:endParaRPr>
            </a:p>
          </p:txBody>
        </p:sp>
      </p:gr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
        <p:nvSpPr>
          <p:cNvPr id="1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1068972048"/>
      </p:ext>
    </p:extLst>
  </p:cSld>
  <p:clrMap bg1="lt1" tx1="dk1" bg2="lt2" tx2="dk2" accent1="accent1" accent2="accent2" accent3="accent3" accent4="accent4" accent5="accent5" accent6="accent6" hlink="hlink" folHlink="folHlink"/>
  <p:sldLayoutIdLst>
    <p:sldLayoutId id="2147483716" r:id="rId1"/>
    <p:sldLayoutId id="2147483724" r:id="rId2"/>
    <p:sldLayoutId id="2147483725" r:id="rId3"/>
    <p:sldLayoutId id="2147483729" r:id="rId4"/>
    <p:sldLayoutId id="2147483728" r:id="rId5"/>
    <p:sldLayoutId id="2147483721" r:id="rId6"/>
  </p:sldLayoutIdLst>
  <p:txStyles>
    <p:titleStyle>
      <a:lvl1pPr algn="l" defTabSz="1097280" rtl="0" eaLnBrk="1" latinLnBrk="0" hangingPunct="1">
        <a:lnSpc>
          <a:spcPct val="90000"/>
        </a:lnSpc>
        <a:spcBef>
          <a:spcPct val="0"/>
        </a:spcBef>
        <a:buNone/>
        <a:defRPr sz="3600" b="0" i="0" kern="1200">
          <a:solidFill>
            <a:schemeClr val="bg2"/>
          </a:solidFill>
          <a:latin typeface="+mj-lt"/>
          <a:ea typeface="IBM Plex Sans" charset="0"/>
          <a:cs typeface="IBM Plex Sans" charset="0"/>
        </a:defRPr>
      </a:lvl1pPr>
    </p:titleStyle>
    <p:bodyStyle>
      <a:lvl1pPr marL="45720" indent="0" algn="l" defTabSz="1097280" rtl="0" eaLnBrk="1" latinLnBrk="0" hangingPunct="1">
        <a:lnSpc>
          <a:spcPct val="105000"/>
        </a:lnSpc>
        <a:spcBef>
          <a:spcPts val="1200"/>
        </a:spcBef>
        <a:buFontTx/>
        <a:buNone/>
        <a:defRPr sz="2000" b="0" i="0" kern="1200">
          <a:solidFill>
            <a:schemeClr val="bg2"/>
          </a:solidFill>
          <a:latin typeface="IBM Plex Sans Regular" charset="0"/>
          <a:ea typeface="+mn-ea"/>
          <a:cs typeface="+mn-cs"/>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IBM Plex Sans Regular" charset="0"/>
          <a:ea typeface="+mn-ea"/>
          <a:cs typeface="+mn-cs"/>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IBM Plex Sans Regular" charset="0"/>
          <a:ea typeface="+mn-ea"/>
          <a:cs typeface="+mn-cs"/>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4.xml"/><Relationship Id="rId4" Type="http://schemas.openxmlformats.org/officeDocument/2006/relationships/image" Target="../media/image57.emf"/></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image" Target="../media/image60.png"/><Relationship Id="rId1" Type="http://schemas.openxmlformats.org/officeDocument/2006/relationships/slideLayout" Target="../slideLayouts/slideLayout24.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4.xml"/><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4.xml"/><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4.xml"/><Relationship Id="rId5" Type="http://schemas.openxmlformats.org/officeDocument/2006/relationships/image" Target="../media/image78.png"/><Relationship Id="rId4" Type="http://schemas.openxmlformats.org/officeDocument/2006/relationships/image" Target="../media/image77.png"/></Relationships>
</file>

<file path=ppt/slides/_rels/slide17.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4.xml"/><Relationship Id="rId4"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6.xml"/><Relationship Id="rId5" Type="http://schemas.openxmlformats.org/officeDocument/2006/relationships/image" Target="../media/image83.png"/><Relationship Id="rId4"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4.xml"/><Relationship Id="rId4" Type="http://schemas.openxmlformats.org/officeDocument/2006/relationships/image" Target="../media/image5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4.xml"/><Relationship Id="rId4" Type="http://schemas.openxmlformats.org/officeDocument/2006/relationships/image" Target="../media/image57.emf"/></Relationships>
</file>

<file path=ppt/slides/_rels/slide2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eY1JAlcat3E&amp;index=1&amp;list=PLRg1AqGIzYLDhaVxbujKhKoNGVWTYo-xO" TargetMode="External"/><Relationship Id="rId2" Type="http://schemas.openxmlformats.org/officeDocument/2006/relationships/hyperlink" Target="https://www.ibm.com/in-en/marketplace/disaster-recovery-orchestration" TargetMode="External"/><Relationship Id="rId1" Type="http://schemas.openxmlformats.org/officeDocument/2006/relationships/slideLayout" Target="../slideLayouts/slideLayout22.xml"/><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5.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31.sv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24.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25.svg"/><Relationship Id="rId10"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jpeg"/><Relationship Id="rId16" Type="http://schemas.openxmlformats.org/officeDocument/2006/relationships/image" Target="../media/image54.svg"/><Relationship Id="rId1" Type="http://schemas.openxmlformats.org/officeDocument/2006/relationships/slideLayout" Target="../slideLayouts/slideLayout34.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4800" y="457200"/>
            <a:ext cx="8549640" cy="1188720"/>
          </a:xfrm>
        </p:spPr>
        <p:txBody>
          <a:bodyPr/>
          <a:lstStyle/>
          <a:p>
            <a:r>
              <a:rPr lang="en-US" dirty="0">
                <a:ea typeface="IBM Plex Sans" charset="0"/>
                <a:cs typeface="IBM Plex Sans" charset="0"/>
              </a:rPr>
              <a:t>IBM Business Resiliency Services</a:t>
            </a:r>
            <a:br>
              <a:rPr lang="en-US" dirty="0">
                <a:ea typeface="IBM Plex Sans" charset="0"/>
                <a:cs typeface="IBM Plex Sans" charset="0"/>
              </a:rPr>
            </a:br>
            <a:br>
              <a:rPr lang="en-US" dirty="0">
                <a:ea typeface="IBM Plex Sans" charset="0"/>
                <a:cs typeface="IBM Plex Sans" charset="0"/>
              </a:rPr>
            </a:br>
            <a:r>
              <a:rPr lang="en-US" b="0" dirty="0">
                <a:ea typeface="IBM Plex Sans" charset="0"/>
                <a:cs typeface="IBM Plex Sans" charset="0"/>
              </a:rPr>
              <a:t>IBM Cloud Resiliency Orchestration</a:t>
            </a:r>
          </a:p>
        </p:txBody>
      </p:sp>
      <p:sp>
        <p:nvSpPr>
          <p:cNvPr id="7" name="Content Placeholder 2"/>
          <p:cNvSpPr txBox="1">
            <a:spLocks/>
          </p:cNvSpPr>
          <p:nvPr/>
        </p:nvSpPr>
        <p:spPr>
          <a:xfrm>
            <a:off x="4111882" y="6172200"/>
            <a:ext cx="7315200" cy="1188720"/>
          </a:xfrm>
          <a:prstGeom prst="rect">
            <a:avLst/>
          </a:prstGeom>
        </p:spPr>
        <p:txBody>
          <a:bodyPr lIns="0" tIns="0" rIns="0" bIns="0">
            <a:noAutofit/>
          </a:bodyPr>
          <a:lstStyle>
            <a:lvl1pPr marL="45720" indent="0" algn="l" defTabSz="1097280" rtl="0" eaLnBrk="1" latinLnBrk="0" hangingPunct="1">
              <a:lnSpc>
                <a:spcPct val="105000"/>
              </a:lnSpc>
              <a:spcBef>
                <a:spcPts val="1200"/>
              </a:spcBef>
              <a:buFontTx/>
              <a:buNone/>
              <a:defRPr sz="2000" b="0" i="0" kern="1200">
                <a:solidFill>
                  <a:schemeClr val="bg2"/>
                </a:solidFill>
                <a:latin typeface="IBM Plex Sans Regular" charset="0"/>
                <a:ea typeface="+mn-ea"/>
                <a:cs typeface="+mn-cs"/>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IBM Plex Sans Regular" charset="0"/>
                <a:ea typeface="+mn-ea"/>
                <a:cs typeface="+mn-cs"/>
              </a:defRPr>
            </a:lvl2pPr>
            <a:lvl3pPr marL="457200" indent="-228600" algn="l" defTabSz="1097280" rtl="0" eaLnBrk="1" latinLnBrk="0" hangingPunct="1">
              <a:lnSpc>
                <a:spcPct val="105000"/>
              </a:lnSpc>
              <a:spcBef>
                <a:spcPts val="0"/>
              </a:spcBef>
              <a:buFont typeface="Arial" panose="020B0604020202020204" pitchFamily="34" charset="0"/>
              <a:buChar char="•"/>
              <a:defRPr sz="2000" b="0" i="0" kern="1200">
                <a:solidFill>
                  <a:schemeClr val="bg2"/>
                </a:solidFill>
                <a:latin typeface="IBM Plex Sans Regular" charset="0"/>
                <a:ea typeface="+mn-ea"/>
                <a:cs typeface="+mn-cs"/>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IBM Plex Sans Regular" charset="0"/>
                <a:ea typeface="+mn-ea"/>
                <a:cs typeface="+mn-cs"/>
              </a:defRPr>
            </a:lvl4pPr>
            <a:lvl5pPr marL="914400" indent="-228600" algn="l" defTabSz="1097280" rtl="0" eaLnBrk="1" latinLnBrk="0" hangingPunct="1">
              <a:lnSpc>
                <a:spcPct val="105000"/>
              </a:lnSpc>
              <a:spcBef>
                <a:spcPts val="0"/>
              </a:spcBef>
              <a:buFont typeface="Arial" panose="020B0604020202020204" pitchFamily="34" charset="0"/>
              <a:buChar char="•"/>
              <a:defRPr sz="2000" b="0" i="0" kern="1200">
                <a:solidFill>
                  <a:schemeClr val="bg2"/>
                </a:solidFill>
                <a:latin typeface="IBM Plex Sans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a:lnSpc>
                <a:spcPct val="100000"/>
              </a:lnSpc>
              <a:spcBef>
                <a:spcPts val="0"/>
              </a:spcBef>
            </a:pPr>
            <a:r>
              <a:rPr lang="en-US" b="1" dirty="0">
                <a:latin typeface="+mn-lt"/>
                <a:ea typeface="IBM Plex Sans" charset="0"/>
                <a:cs typeface="IBM Plex Sans" charset="0"/>
              </a:rPr>
              <a:t>First Last name </a:t>
            </a:r>
            <a:r>
              <a:rPr lang="en-US" dirty="0">
                <a:latin typeface="+mn-lt"/>
                <a:ea typeface="IBM Plex Sans" charset="0"/>
                <a:cs typeface="IBM Plex Sans" charset="0"/>
              </a:rPr>
              <a:t>| IBM Job Title</a:t>
            </a:r>
          </a:p>
          <a:p>
            <a:pPr marL="0">
              <a:lnSpc>
                <a:spcPct val="100000"/>
              </a:lnSpc>
              <a:spcBef>
                <a:spcPts val="0"/>
              </a:spcBef>
            </a:pPr>
            <a:r>
              <a:rPr lang="en-US" dirty="0">
                <a:latin typeface="+mn-lt"/>
                <a:ea typeface="IBM Plex Sans" charset="0"/>
                <a:cs typeface="IBM Plex Sans" charset="0"/>
              </a:rPr>
              <a:t>Location | Date</a:t>
            </a:r>
          </a:p>
        </p:txBody>
      </p:sp>
    </p:spTree>
    <p:extLst>
      <p:ext uri="{BB962C8B-B14F-4D97-AF65-F5344CB8AC3E}">
        <p14:creationId xmlns:p14="http://schemas.microsoft.com/office/powerpoint/2010/main" val="663820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A5C712C-9512-4AF3-BC58-D6520B1ED415}"/>
              </a:ext>
            </a:extLst>
          </p:cNvPr>
          <p:cNvSpPr>
            <a:spLocks noGrp="1"/>
          </p:cNvSpPr>
          <p:nvPr>
            <p:ph type="title"/>
          </p:nvPr>
        </p:nvSpPr>
        <p:spPr>
          <a:xfrm>
            <a:off x="546200" y="543067"/>
            <a:ext cx="13169799" cy="1075927"/>
          </a:xfrm>
        </p:spPr>
        <p:txBody>
          <a:bodyPr/>
          <a:lstStyle/>
          <a:p>
            <a:pPr>
              <a:lnSpc>
                <a:spcPct val="100000"/>
              </a:lnSpc>
            </a:pPr>
            <a:r>
              <a:rPr lang="en-US" sz="3200" dirty="0">
                <a:solidFill>
                  <a:srgbClr val="404040"/>
                </a:solidFill>
              </a:rPr>
              <a:t>IBM Cloud Resiliency Orchestration with optional consulting and application and IT discovery services can help transform your DR.</a:t>
            </a:r>
            <a:endParaRPr lang="en-US" sz="2800" dirty="0">
              <a:solidFill>
                <a:srgbClr val="0F6DFF"/>
              </a:solidFill>
            </a:endParaRPr>
          </a:p>
        </p:txBody>
      </p:sp>
      <p:sp>
        <p:nvSpPr>
          <p:cNvPr id="31" name="Text Placeholder 3">
            <a:extLst>
              <a:ext uri="{FF2B5EF4-FFF2-40B4-BE49-F238E27FC236}">
                <a16:creationId xmlns:a16="http://schemas.microsoft.com/office/drawing/2014/main" id="{8ADA9259-F7F7-413C-8B48-8B5332FF1CDC}"/>
              </a:ext>
            </a:extLst>
          </p:cNvPr>
          <p:cNvSpPr txBox="1">
            <a:spLocks/>
          </p:cNvSpPr>
          <p:nvPr/>
        </p:nvSpPr>
        <p:spPr>
          <a:xfrm>
            <a:off x="558965" y="252901"/>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grpSp>
        <p:nvGrpSpPr>
          <p:cNvPr id="2" name="Group 1">
            <a:extLst>
              <a:ext uri="{FF2B5EF4-FFF2-40B4-BE49-F238E27FC236}">
                <a16:creationId xmlns:a16="http://schemas.microsoft.com/office/drawing/2014/main" id="{6C87A712-DD23-4029-A569-0CF1A24C515E}"/>
              </a:ext>
            </a:extLst>
          </p:cNvPr>
          <p:cNvGrpSpPr/>
          <p:nvPr/>
        </p:nvGrpSpPr>
        <p:grpSpPr>
          <a:xfrm>
            <a:off x="524544" y="1900193"/>
            <a:ext cx="13041905" cy="5975124"/>
            <a:chOff x="524544" y="1861618"/>
            <a:chExt cx="13237319" cy="5975124"/>
          </a:xfrm>
        </p:grpSpPr>
        <p:sp>
          <p:nvSpPr>
            <p:cNvPr id="9" name="Rectangle 8">
              <a:extLst>
                <a:ext uri="{FF2B5EF4-FFF2-40B4-BE49-F238E27FC236}">
                  <a16:creationId xmlns:a16="http://schemas.microsoft.com/office/drawing/2014/main" id="{B73F231D-27D2-46D2-B8AA-7C13EE93FAFF}"/>
                </a:ext>
              </a:extLst>
            </p:cNvPr>
            <p:cNvSpPr/>
            <p:nvPr/>
          </p:nvSpPr>
          <p:spPr>
            <a:xfrm>
              <a:off x="524544" y="1861618"/>
              <a:ext cx="6719392" cy="5964933"/>
            </a:xfrm>
            <a:prstGeom prst="rect">
              <a:avLst/>
            </a:prstGeom>
            <a:solidFill>
              <a:srgbClr val="0F6DFF"/>
            </a:solidFill>
            <a:ln>
              <a:solidFill>
                <a:srgbClr val="45B3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DE540CC-8E58-473D-A3FF-BF759C97F2DC}"/>
                </a:ext>
              </a:extLst>
            </p:cNvPr>
            <p:cNvSpPr/>
            <p:nvPr/>
          </p:nvSpPr>
          <p:spPr>
            <a:xfrm>
              <a:off x="7259766" y="4786798"/>
              <a:ext cx="6502095" cy="3049944"/>
            </a:xfrm>
            <a:prstGeom prst="rect">
              <a:avLst/>
            </a:prstGeom>
            <a:solidFill>
              <a:schemeClr val="bg2"/>
            </a:solidFill>
            <a:ln w="190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9B8B5A0-F173-4121-B9F6-9558817F189A}"/>
                </a:ext>
              </a:extLst>
            </p:cNvPr>
            <p:cNvSpPr/>
            <p:nvPr/>
          </p:nvSpPr>
          <p:spPr>
            <a:xfrm>
              <a:off x="7260989" y="1861618"/>
              <a:ext cx="6500874" cy="2960423"/>
            </a:xfrm>
            <a:prstGeom prst="rect">
              <a:avLst/>
            </a:prstGeom>
            <a:solidFill>
              <a:schemeClr val="bg2"/>
            </a:solidFill>
            <a:ln w="190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8C242AF-4847-4488-884C-54AA5310B486}"/>
                </a:ext>
              </a:extLst>
            </p:cNvPr>
            <p:cNvSpPr/>
            <p:nvPr/>
          </p:nvSpPr>
          <p:spPr>
            <a:xfrm>
              <a:off x="540374" y="1891492"/>
              <a:ext cx="6685566" cy="289530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73C4A469-59A6-4248-A6B4-FAC8721413C9}"/>
                </a:ext>
              </a:extLst>
            </p:cNvPr>
            <p:cNvSpPr txBox="1">
              <a:spLocks/>
            </p:cNvSpPr>
            <p:nvPr/>
          </p:nvSpPr>
          <p:spPr>
            <a:xfrm>
              <a:off x="886384" y="4987470"/>
              <a:ext cx="5983963" cy="2739210"/>
            </a:xfrm>
            <a:prstGeom prst="rect">
              <a:avLst/>
            </a:prstGeom>
            <a:noFill/>
          </p:spPr>
          <p:txBody>
            <a:bodyPr wrap="square" lIns="0" tIns="0" rIns="0" bIns="0">
              <a:spAutoFit/>
            </a:bodyPr>
            <a:lstStyle>
              <a:lvl1pPr>
                <a:lnSpc>
                  <a:spcPct val="110000"/>
                </a:lnSpc>
                <a:defRPr sz="2600" b="1" i="0">
                  <a:solidFill>
                    <a:srgbClr val="00A6A0"/>
                  </a:solidFill>
                  <a:latin typeface="Arial"/>
                  <a:ea typeface="+mj-ea"/>
                  <a:cs typeface="Arial"/>
                </a:defRPr>
              </a:lvl1pPr>
            </a:lstStyle>
            <a:p>
              <a:pPr>
                <a:lnSpc>
                  <a:spcPct val="100000"/>
                </a:lnSpc>
              </a:pPr>
              <a:r>
                <a:rPr lang="en-US" sz="2400" dirty="0">
                  <a:solidFill>
                    <a:schemeClr val="bg2"/>
                  </a:solidFill>
                  <a:latin typeface="+mj-lt"/>
                </a:rPr>
                <a:t>IBM Cloud Resiliency Orchestration</a:t>
              </a:r>
              <a:endParaRPr lang="is-IS" sz="1800" b="0" dirty="0">
                <a:solidFill>
                  <a:schemeClr val="bg2"/>
                </a:solidFill>
                <a:latin typeface="+mj-lt"/>
              </a:endParaRPr>
            </a:p>
            <a:p>
              <a:pPr>
                <a:lnSpc>
                  <a:spcPct val="100000"/>
                </a:lnSpc>
              </a:pPr>
              <a:endParaRPr lang="en-US" altLang="en-US" sz="2000" b="0" dirty="0">
                <a:solidFill>
                  <a:schemeClr val="bg2"/>
                </a:solidFill>
                <a:latin typeface="+mj-lt"/>
              </a:endParaRPr>
            </a:p>
            <a:p>
              <a:pPr>
                <a:lnSpc>
                  <a:spcPct val="100000"/>
                </a:lnSpc>
              </a:pPr>
              <a:r>
                <a:rPr lang="en-US" altLang="en-US" sz="2000" b="0" dirty="0">
                  <a:solidFill>
                    <a:schemeClr val="bg2"/>
                  </a:solidFill>
                  <a:latin typeface="+mj-lt"/>
                </a:rPr>
                <a:t>The service combines automation and analytics for faster, more cost-effective disaster recovery to help keep daily business operations running and to proactively avoid disruptions.</a:t>
              </a:r>
            </a:p>
            <a:p>
              <a:pPr marL="274320" indent="-182880">
                <a:lnSpc>
                  <a:spcPct val="100000"/>
                </a:lnSpc>
                <a:buFont typeface="Arial" charset="0"/>
                <a:buChar char="•"/>
              </a:pPr>
              <a:r>
                <a:rPr lang="en-US" altLang="en-US" sz="1800" b="0" dirty="0">
                  <a:solidFill>
                    <a:schemeClr val="bg2"/>
                  </a:solidFill>
                  <a:latin typeface="+mj-lt"/>
                </a:rPr>
                <a:t>Offering with managed services</a:t>
              </a:r>
            </a:p>
            <a:p>
              <a:pPr marL="274320" indent="-182880">
                <a:lnSpc>
                  <a:spcPct val="100000"/>
                </a:lnSpc>
                <a:buFont typeface="Arial" charset="0"/>
                <a:buChar char="•"/>
              </a:pPr>
              <a:r>
                <a:rPr lang="en-US" altLang="en-US" sz="1800" b="0" dirty="0">
                  <a:solidFill>
                    <a:schemeClr val="bg2"/>
                  </a:solidFill>
                  <a:latin typeface="+mj-lt"/>
                </a:rPr>
                <a:t>Dashboard to view status</a:t>
              </a:r>
            </a:p>
            <a:p>
              <a:pPr>
                <a:lnSpc>
                  <a:spcPct val="100000"/>
                </a:lnSpc>
              </a:pPr>
              <a:endParaRPr lang="en-US" sz="1800" b="0" dirty="0">
                <a:solidFill>
                  <a:schemeClr val="bg2"/>
                </a:solidFill>
                <a:latin typeface="+mj-lt"/>
              </a:endParaRPr>
            </a:p>
          </p:txBody>
        </p:sp>
        <p:sp>
          <p:nvSpPr>
            <p:cNvPr id="13" name="Title 1">
              <a:extLst>
                <a:ext uri="{FF2B5EF4-FFF2-40B4-BE49-F238E27FC236}">
                  <a16:creationId xmlns:a16="http://schemas.microsoft.com/office/drawing/2014/main" id="{ADA04C95-F744-4F16-B628-04705AEC4F0E}"/>
                </a:ext>
              </a:extLst>
            </p:cNvPr>
            <p:cNvSpPr txBox="1">
              <a:spLocks/>
            </p:cNvSpPr>
            <p:nvPr/>
          </p:nvSpPr>
          <p:spPr>
            <a:xfrm>
              <a:off x="9733667" y="2015655"/>
              <a:ext cx="3832782" cy="2763834"/>
            </a:xfrm>
            <a:prstGeom prst="rect">
              <a:avLst/>
            </a:prstGeom>
          </p:spPr>
          <p:txBody>
            <a:bodyPr wrap="square" lIns="0" tIns="0" rIns="0" bIns="0">
              <a:spAutoFit/>
            </a:bodyPr>
            <a:lstStyle>
              <a:lvl1pPr>
                <a:lnSpc>
                  <a:spcPct val="110000"/>
                </a:lnSpc>
                <a:defRPr sz="2600" b="1" i="0">
                  <a:solidFill>
                    <a:srgbClr val="00A6A0"/>
                  </a:solidFill>
                  <a:latin typeface="Arial"/>
                  <a:ea typeface="+mj-ea"/>
                  <a:cs typeface="Arial"/>
                </a:defRPr>
              </a:lvl1pPr>
            </a:lstStyle>
            <a:p>
              <a:pPr defTabSz="914400" fontAlgn="ctr"/>
              <a:r>
                <a:rPr lang="is-IS" sz="1800" dirty="0">
                  <a:solidFill>
                    <a:srgbClr val="0F6DFF"/>
                  </a:solidFill>
                  <a:latin typeface="+mj-lt"/>
                </a:rPr>
                <a:t>IBM Cloud Resiliency Orchestration Consulting </a:t>
              </a:r>
              <a:endParaRPr lang="is-IS" sz="800" dirty="0">
                <a:solidFill>
                  <a:srgbClr val="0F6DFF"/>
                </a:solidFill>
                <a:latin typeface="+mj-lt"/>
              </a:endParaRPr>
            </a:p>
            <a:p>
              <a:pPr marL="171450" indent="-171450" defTabSz="914400" fontAlgn="ctr">
                <a:lnSpc>
                  <a:spcPct val="100000"/>
                </a:lnSpc>
                <a:buFont typeface="Wingdings" charset="2"/>
                <a:buChar char="§"/>
              </a:pPr>
              <a:r>
                <a:rPr lang="en-US" altLang="en-US" sz="1400" dirty="0">
                  <a:solidFill>
                    <a:schemeClr val="dk1"/>
                  </a:solidFill>
                  <a:latin typeface="+mj-lt"/>
                  <a:cs typeface=""/>
                </a:rPr>
                <a:t>Orchestration Readiness Assessment: </a:t>
              </a:r>
              <a:r>
                <a:rPr lang="en-US" altLang="en-US" sz="1400" b="0" dirty="0">
                  <a:solidFill>
                    <a:schemeClr val="dk1"/>
                  </a:solidFill>
                  <a:latin typeface="+mj-lt"/>
                  <a:cs typeface=""/>
                </a:rPr>
                <a:t>Examines 10 areas essential to orchestration and determines level of readiness to migrate</a:t>
              </a:r>
            </a:p>
            <a:p>
              <a:pPr marL="171450" indent="-171450" defTabSz="914400" fontAlgn="ctr">
                <a:lnSpc>
                  <a:spcPct val="100000"/>
                </a:lnSpc>
                <a:buFont typeface="Wingdings" charset="2"/>
                <a:buChar char="§"/>
              </a:pPr>
              <a:r>
                <a:rPr lang="en-US" altLang="en-US" sz="1400" dirty="0">
                  <a:solidFill>
                    <a:schemeClr val="dk1"/>
                  </a:solidFill>
                  <a:latin typeface="+mj-lt"/>
                  <a:cs typeface=""/>
                </a:rPr>
                <a:t>Application Dependency Analysis</a:t>
              </a:r>
              <a:r>
                <a:rPr lang="en-US" altLang="en-US" sz="1400" b="0" dirty="0">
                  <a:solidFill>
                    <a:schemeClr val="dk1"/>
                  </a:solidFill>
                  <a:latin typeface="+mj-lt"/>
                  <a:cs typeface=""/>
                </a:rPr>
                <a:t>: Identify critical application dependencies for recovery/restart workflows and procedures</a:t>
              </a:r>
            </a:p>
            <a:p>
              <a:pPr marL="171450" indent="-171450" defTabSz="914400" fontAlgn="ctr">
                <a:lnSpc>
                  <a:spcPct val="100000"/>
                </a:lnSpc>
                <a:buFont typeface="Wingdings" charset="2"/>
                <a:buChar char="§"/>
              </a:pPr>
              <a:r>
                <a:rPr lang="en-US" altLang="en-US" sz="1400" dirty="0">
                  <a:solidFill>
                    <a:schemeClr val="dk1"/>
                  </a:solidFill>
                  <a:latin typeface="+mj-lt"/>
                  <a:cs typeface=""/>
                </a:rPr>
                <a:t>Resiliency Program Management:</a:t>
              </a:r>
              <a:r>
                <a:rPr lang="en-US" altLang="en-US" sz="1400" b="0" dirty="0">
                  <a:solidFill>
                    <a:schemeClr val="dk1"/>
                  </a:solidFill>
                  <a:latin typeface="+mj-lt"/>
                  <a:cs typeface=""/>
                </a:rPr>
                <a:t> Manage development of recovery workflows, test exercise coordination and overall DR program management</a:t>
              </a:r>
            </a:p>
          </p:txBody>
        </p:sp>
        <p:grpSp>
          <p:nvGrpSpPr>
            <p:cNvPr id="16" name="Group 8">
              <a:extLst>
                <a:ext uri="{FF2B5EF4-FFF2-40B4-BE49-F238E27FC236}">
                  <a16:creationId xmlns:a16="http://schemas.microsoft.com/office/drawing/2014/main" id="{8FB9EF0D-2273-4D22-B3AC-3D40BAC14101}"/>
                </a:ext>
              </a:extLst>
            </p:cNvPr>
            <p:cNvGrpSpPr>
              <a:grpSpLocks/>
            </p:cNvGrpSpPr>
            <p:nvPr/>
          </p:nvGrpSpPr>
          <p:grpSpPr bwMode="auto">
            <a:xfrm>
              <a:off x="1236955" y="1978625"/>
              <a:ext cx="4838597" cy="2439983"/>
              <a:chOff x="35496" y="848043"/>
              <a:chExt cx="9144000" cy="5173245"/>
            </a:xfrm>
          </p:grpSpPr>
          <p:pic>
            <p:nvPicPr>
              <p:cNvPr id="17" name="Picture 12" descr="map-01.png">
                <a:extLst>
                  <a:ext uri="{FF2B5EF4-FFF2-40B4-BE49-F238E27FC236}">
                    <a16:creationId xmlns:a16="http://schemas.microsoft.com/office/drawing/2014/main" id="{D2FFA6EB-C0B8-49C2-9A88-D612628989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848043"/>
                <a:ext cx="9144000" cy="517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E4621B7A-BF1E-456D-8BC0-4ADC1043B9AC}"/>
                  </a:ext>
                </a:extLst>
              </p:cNvPr>
              <p:cNvSpPr txBox="1"/>
              <p:nvPr/>
            </p:nvSpPr>
            <p:spPr>
              <a:xfrm>
                <a:off x="49373" y="2284833"/>
                <a:ext cx="1366848" cy="1017972"/>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Deploy best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practices DR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workflow</a:t>
                </a:r>
              </a:p>
              <a:p>
                <a:pPr algn="ctr" defTabSz="2009394" fontAlgn="base" hangingPunct="1">
                  <a:lnSpc>
                    <a:spcPct val="90000"/>
                  </a:lnSpc>
                  <a:spcBef>
                    <a:spcPct val="0"/>
                  </a:spcBef>
                  <a:spcAft>
                    <a:spcPct val="0"/>
                  </a:spcAft>
                  <a:defRPr/>
                </a:pPr>
                <a:endParaRPr lang="en-US" sz="700" kern="1200" dirty="0">
                  <a:solidFill>
                    <a:prstClr val="white"/>
                  </a:solidFill>
                  <a:latin typeface="Arial" pitchFamily="34" charset="0"/>
                  <a:cs typeface="Arial" pitchFamily="34" charset="0"/>
                </a:endParaRPr>
              </a:p>
            </p:txBody>
          </p:sp>
          <p:sp>
            <p:nvSpPr>
              <p:cNvPr id="19" name="TextBox 14">
                <a:extLst>
                  <a:ext uri="{FF2B5EF4-FFF2-40B4-BE49-F238E27FC236}">
                    <a16:creationId xmlns:a16="http://schemas.microsoft.com/office/drawing/2014/main" id="{ABD2D5E2-2D8C-4982-83E3-C73920593B1F}"/>
                  </a:ext>
                </a:extLst>
              </p:cNvPr>
              <p:cNvSpPr txBox="1">
                <a:spLocks noChangeArrowheads="1"/>
              </p:cNvSpPr>
              <p:nvPr/>
            </p:nvSpPr>
            <p:spPr bwMode="auto">
              <a:xfrm>
                <a:off x="538482" y="4191004"/>
                <a:ext cx="1282028" cy="60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191919"/>
                    </a:solidFill>
                    <a:latin typeface="HelvNeue Light for IBM" charset="0"/>
                    <a:ea typeface="MS PGothic" charset="-128"/>
                  </a:defRPr>
                </a:lvl1pPr>
                <a:lvl2pPr marL="742950" indent="-285750">
                  <a:defRPr sz="2000" b="1">
                    <a:solidFill>
                      <a:srgbClr val="191919"/>
                    </a:solidFill>
                    <a:latin typeface="HelvNeue Light for IBM" charset="0"/>
                    <a:ea typeface="MS PGothic" charset="-128"/>
                  </a:defRPr>
                </a:lvl2pPr>
                <a:lvl3pPr marL="1143000" indent="-228600">
                  <a:defRPr sz="2000" b="1">
                    <a:solidFill>
                      <a:srgbClr val="191919"/>
                    </a:solidFill>
                    <a:latin typeface="HelvNeue Light for IBM" charset="0"/>
                    <a:ea typeface="MS PGothic" charset="-128"/>
                  </a:defRPr>
                </a:lvl3pPr>
                <a:lvl4pPr marL="1600200" indent="-228600">
                  <a:defRPr sz="2000" b="1">
                    <a:solidFill>
                      <a:srgbClr val="191919"/>
                    </a:solidFill>
                    <a:latin typeface="HelvNeue Light for IBM" charset="0"/>
                    <a:ea typeface="MS PGothic" charset="-128"/>
                  </a:defRPr>
                </a:lvl4pPr>
                <a:lvl5pPr marL="2057400" indent="-228600">
                  <a:defRPr sz="2000" b="1">
                    <a:solidFill>
                      <a:srgbClr val="191919"/>
                    </a:solidFill>
                    <a:latin typeface="HelvNeue Light for IBM" charset="0"/>
                    <a:ea typeface="MS PGothic" charset="-128"/>
                  </a:defRPr>
                </a:lvl5pPr>
                <a:lvl6pPr marL="2514600" indent="-228600" eaLnBrk="0" fontAlgn="base" hangingPunct="0">
                  <a:spcBef>
                    <a:spcPct val="0"/>
                  </a:spcBef>
                  <a:spcAft>
                    <a:spcPct val="0"/>
                  </a:spcAft>
                  <a:defRPr sz="2000" b="1">
                    <a:solidFill>
                      <a:srgbClr val="191919"/>
                    </a:solidFill>
                    <a:latin typeface="HelvNeue Light for IBM" charset="0"/>
                    <a:ea typeface="MS PGothic" charset="-128"/>
                  </a:defRPr>
                </a:lvl6pPr>
                <a:lvl7pPr marL="2971800" indent="-228600" eaLnBrk="0" fontAlgn="base" hangingPunct="0">
                  <a:spcBef>
                    <a:spcPct val="0"/>
                  </a:spcBef>
                  <a:spcAft>
                    <a:spcPct val="0"/>
                  </a:spcAft>
                  <a:defRPr sz="2000" b="1">
                    <a:solidFill>
                      <a:srgbClr val="191919"/>
                    </a:solidFill>
                    <a:latin typeface="HelvNeue Light for IBM" charset="0"/>
                    <a:ea typeface="MS PGothic" charset="-128"/>
                  </a:defRPr>
                </a:lvl7pPr>
                <a:lvl8pPr marL="3429000" indent="-228600" eaLnBrk="0" fontAlgn="base" hangingPunct="0">
                  <a:spcBef>
                    <a:spcPct val="0"/>
                  </a:spcBef>
                  <a:spcAft>
                    <a:spcPct val="0"/>
                  </a:spcAft>
                  <a:defRPr sz="2000" b="1">
                    <a:solidFill>
                      <a:srgbClr val="191919"/>
                    </a:solidFill>
                    <a:latin typeface="HelvNeue Light for IBM" charset="0"/>
                    <a:ea typeface="MS PGothic" charset="-128"/>
                  </a:defRPr>
                </a:lvl8pPr>
                <a:lvl9pPr marL="3886200" indent="-228600" eaLnBrk="0" fontAlgn="base" hangingPunct="0">
                  <a:spcBef>
                    <a:spcPct val="0"/>
                  </a:spcBef>
                  <a:spcAft>
                    <a:spcPct val="0"/>
                  </a:spcAft>
                  <a:defRPr sz="2000" b="1">
                    <a:solidFill>
                      <a:srgbClr val="191919"/>
                    </a:solidFill>
                    <a:latin typeface="HelvNeue Light for IBM" charset="0"/>
                    <a:ea typeface="MS PGothic" charset="-128"/>
                  </a:defRPr>
                </a:lvl9pPr>
              </a:lstStyle>
              <a:p>
                <a:pPr algn="ctr" defTabSz="2009394" fontAlgn="base" hangingPunct="1">
                  <a:lnSpc>
                    <a:spcPct val="90000"/>
                  </a:lnSpc>
                  <a:spcBef>
                    <a:spcPct val="0"/>
                  </a:spcBef>
                  <a:spcAft>
                    <a:spcPct val="0"/>
                  </a:spcAft>
                </a:pPr>
                <a:r>
                  <a:rPr lang="en-US" altLang="en-US" sz="700" b="0" kern="1200" dirty="0">
                    <a:solidFill>
                      <a:srgbClr val="FFFFFF"/>
                    </a:solidFill>
                    <a:latin typeface="Arial" charset="0"/>
                  </a:rPr>
                  <a:t>Real-time </a:t>
                </a:r>
              </a:p>
              <a:p>
                <a:pPr algn="ctr" defTabSz="2009394" fontAlgn="base" hangingPunct="1">
                  <a:lnSpc>
                    <a:spcPct val="90000"/>
                  </a:lnSpc>
                  <a:spcBef>
                    <a:spcPct val="0"/>
                  </a:spcBef>
                  <a:spcAft>
                    <a:spcPct val="0"/>
                  </a:spcAft>
                </a:pPr>
                <a:r>
                  <a:rPr lang="en-US" altLang="en-US" sz="700" b="0" kern="1200" dirty="0">
                    <a:solidFill>
                      <a:srgbClr val="FFFFFF"/>
                    </a:solidFill>
                    <a:latin typeface="Arial" charset="0"/>
                  </a:rPr>
                  <a:t>RPO &amp; RTO</a:t>
                </a:r>
              </a:p>
            </p:txBody>
          </p:sp>
          <p:sp>
            <p:nvSpPr>
              <p:cNvPr id="20" name="TextBox 15">
                <a:extLst>
                  <a:ext uri="{FF2B5EF4-FFF2-40B4-BE49-F238E27FC236}">
                    <a16:creationId xmlns:a16="http://schemas.microsoft.com/office/drawing/2014/main" id="{925B7311-8D10-4C06-8D47-6CB9292A422F}"/>
                  </a:ext>
                </a:extLst>
              </p:cNvPr>
              <p:cNvSpPr txBox="1">
                <a:spLocks noChangeArrowheads="1"/>
              </p:cNvSpPr>
              <p:nvPr/>
            </p:nvSpPr>
            <p:spPr bwMode="auto">
              <a:xfrm>
                <a:off x="2128423" y="5115576"/>
                <a:ext cx="1245675" cy="60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191919"/>
                    </a:solidFill>
                    <a:latin typeface="HelvNeue Light for IBM" charset="0"/>
                    <a:ea typeface="MS PGothic" charset="-128"/>
                  </a:defRPr>
                </a:lvl1pPr>
                <a:lvl2pPr marL="742950" indent="-285750">
                  <a:defRPr sz="2000" b="1">
                    <a:solidFill>
                      <a:srgbClr val="191919"/>
                    </a:solidFill>
                    <a:latin typeface="HelvNeue Light for IBM" charset="0"/>
                    <a:ea typeface="MS PGothic" charset="-128"/>
                  </a:defRPr>
                </a:lvl2pPr>
                <a:lvl3pPr marL="1143000" indent="-228600">
                  <a:defRPr sz="2000" b="1">
                    <a:solidFill>
                      <a:srgbClr val="191919"/>
                    </a:solidFill>
                    <a:latin typeface="HelvNeue Light for IBM" charset="0"/>
                    <a:ea typeface="MS PGothic" charset="-128"/>
                  </a:defRPr>
                </a:lvl3pPr>
                <a:lvl4pPr marL="1600200" indent="-228600">
                  <a:defRPr sz="2000" b="1">
                    <a:solidFill>
                      <a:srgbClr val="191919"/>
                    </a:solidFill>
                    <a:latin typeface="HelvNeue Light for IBM" charset="0"/>
                    <a:ea typeface="MS PGothic" charset="-128"/>
                  </a:defRPr>
                </a:lvl4pPr>
                <a:lvl5pPr marL="2057400" indent="-228600">
                  <a:defRPr sz="2000" b="1">
                    <a:solidFill>
                      <a:srgbClr val="191919"/>
                    </a:solidFill>
                    <a:latin typeface="HelvNeue Light for IBM" charset="0"/>
                    <a:ea typeface="MS PGothic" charset="-128"/>
                  </a:defRPr>
                </a:lvl5pPr>
                <a:lvl6pPr marL="2514600" indent="-228600" eaLnBrk="0" fontAlgn="base" hangingPunct="0">
                  <a:spcBef>
                    <a:spcPct val="0"/>
                  </a:spcBef>
                  <a:spcAft>
                    <a:spcPct val="0"/>
                  </a:spcAft>
                  <a:defRPr sz="2000" b="1">
                    <a:solidFill>
                      <a:srgbClr val="191919"/>
                    </a:solidFill>
                    <a:latin typeface="HelvNeue Light for IBM" charset="0"/>
                    <a:ea typeface="MS PGothic" charset="-128"/>
                  </a:defRPr>
                </a:lvl6pPr>
                <a:lvl7pPr marL="2971800" indent="-228600" eaLnBrk="0" fontAlgn="base" hangingPunct="0">
                  <a:spcBef>
                    <a:spcPct val="0"/>
                  </a:spcBef>
                  <a:spcAft>
                    <a:spcPct val="0"/>
                  </a:spcAft>
                  <a:defRPr sz="2000" b="1">
                    <a:solidFill>
                      <a:srgbClr val="191919"/>
                    </a:solidFill>
                    <a:latin typeface="HelvNeue Light for IBM" charset="0"/>
                    <a:ea typeface="MS PGothic" charset="-128"/>
                  </a:defRPr>
                </a:lvl7pPr>
                <a:lvl8pPr marL="3429000" indent="-228600" eaLnBrk="0" fontAlgn="base" hangingPunct="0">
                  <a:spcBef>
                    <a:spcPct val="0"/>
                  </a:spcBef>
                  <a:spcAft>
                    <a:spcPct val="0"/>
                  </a:spcAft>
                  <a:defRPr sz="2000" b="1">
                    <a:solidFill>
                      <a:srgbClr val="191919"/>
                    </a:solidFill>
                    <a:latin typeface="HelvNeue Light for IBM" charset="0"/>
                    <a:ea typeface="MS PGothic" charset="-128"/>
                  </a:defRPr>
                </a:lvl8pPr>
                <a:lvl9pPr marL="3886200" indent="-228600" eaLnBrk="0" fontAlgn="base" hangingPunct="0">
                  <a:spcBef>
                    <a:spcPct val="0"/>
                  </a:spcBef>
                  <a:spcAft>
                    <a:spcPct val="0"/>
                  </a:spcAft>
                  <a:defRPr sz="2000" b="1">
                    <a:solidFill>
                      <a:srgbClr val="191919"/>
                    </a:solidFill>
                    <a:latin typeface="HelvNeue Light for IBM" charset="0"/>
                    <a:ea typeface="MS PGothic" charset="-128"/>
                  </a:defRPr>
                </a:lvl9pPr>
              </a:lstStyle>
              <a:p>
                <a:pPr algn="ctr" defTabSz="2009394" fontAlgn="base" hangingPunct="1">
                  <a:lnSpc>
                    <a:spcPct val="90000"/>
                  </a:lnSpc>
                  <a:spcBef>
                    <a:spcPct val="0"/>
                  </a:spcBef>
                  <a:spcAft>
                    <a:spcPct val="0"/>
                  </a:spcAft>
                </a:pPr>
                <a:r>
                  <a:rPr lang="en-US" altLang="en-US" sz="700" b="0" kern="1200" dirty="0">
                    <a:solidFill>
                      <a:srgbClr val="FFFFFF"/>
                    </a:solidFill>
                    <a:latin typeface="Arial" charset="0"/>
                  </a:rPr>
                  <a:t>“Pre-Flight” </a:t>
                </a:r>
              </a:p>
              <a:p>
                <a:pPr algn="ctr" defTabSz="2009394" fontAlgn="base" hangingPunct="1">
                  <a:lnSpc>
                    <a:spcPct val="90000"/>
                  </a:lnSpc>
                  <a:spcBef>
                    <a:spcPct val="0"/>
                  </a:spcBef>
                  <a:spcAft>
                    <a:spcPct val="0"/>
                  </a:spcAft>
                </a:pPr>
                <a:r>
                  <a:rPr lang="en-US" altLang="en-US" sz="700" b="0" kern="1200" dirty="0">
                    <a:solidFill>
                      <a:srgbClr val="FFFFFF"/>
                    </a:solidFill>
                    <a:latin typeface="Arial" charset="0"/>
                  </a:rPr>
                  <a:t>checks</a:t>
                </a:r>
              </a:p>
            </p:txBody>
          </p:sp>
          <p:sp>
            <p:nvSpPr>
              <p:cNvPr id="21" name="TextBox 20">
                <a:extLst>
                  <a:ext uri="{FF2B5EF4-FFF2-40B4-BE49-F238E27FC236}">
                    <a16:creationId xmlns:a16="http://schemas.microsoft.com/office/drawing/2014/main" id="{E7B6C814-41AE-42A8-B399-9D84109F4B2B}"/>
                  </a:ext>
                </a:extLst>
              </p:cNvPr>
              <p:cNvSpPr txBox="1"/>
              <p:nvPr/>
            </p:nvSpPr>
            <p:spPr>
              <a:xfrm>
                <a:off x="5110677" y="5130320"/>
                <a:ext cx="1385024" cy="812421"/>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Out-of-box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Switchover</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 &amp; switchback</a:t>
                </a:r>
              </a:p>
            </p:txBody>
          </p:sp>
          <p:sp>
            <p:nvSpPr>
              <p:cNvPr id="22" name="TextBox 21">
                <a:extLst>
                  <a:ext uri="{FF2B5EF4-FFF2-40B4-BE49-F238E27FC236}">
                    <a16:creationId xmlns:a16="http://schemas.microsoft.com/office/drawing/2014/main" id="{B3E2A8AD-7779-4100-B50A-CAC70434A1FE}"/>
                  </a:ext>
                </a:extLst>
              </p:cNvPr>
              <p:cNvSpPr txBox="1"/>
              <p:nvPr/>
            </p:nvSpPr>
            <p:spPr>
              <a:xfrm>
                <a:off x="6850510" y="4520284"/>
                <a:ext cx="1218409" cy="812421"/>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Automated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application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recovery</a:t>
                </a:r>
              </a:p>
            </p:txBody>
          </p:sp>
          <p:sp>
            <p:nvSpPr>
              <p:cNvPr id="23" name="TextBox 22">
                <a:extLst>
                  <a:ext uri="{FF2B5EF4-FFF2-40B4-BE49-F238E27FC236}">
                    <a16:creationId xmlns:a16="http://schemas.microsoft.com/office/drawing/2014/main" id="{0245349C-657F-4868-AD89-513332921EC7}"/>
                  </a:ext>
                </a:extLst>
              </p:cNvPr>
              <p:cNvSpPr txBox="1"/>
              <p:nvPr/>
            </p:nvSpPr>
            <p:spPr>
              <a:xfrm>
                <a:off x="7764517" y="3428643"/>
                <a:ext cx="1288086" cy="812421"/>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Compliance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&amp; deviation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reports</a:t>
                </a:r>
              </a:p>
            </p:txBody>
          </p:sp>
        </p:grpSp>
        <p:sp>
          <p:nvSpPr>
            <p:cNvPr id="24" name="Rectangle 23">
              <a:extLst>
                <a:ext uri="{FF2B5EF4-FFF2-40B4-BE49-F238E27FC236}">
                  <a16:creationId xmlns:a16="http://schemas.microsoft.com/office/drawing/2014/main" id="{4D0391B8-1A70-43E1-9B5D-62BC180F8AAC}"/>
                </a:ext>
              </a:extLst>
            </p:cNvPr>
            <p:cNvSpPr/>
            <p:nvPr/>
          </p:nvSpPr>
          <p:spPr>
            <a:xfrm>
              <a:off x="7463353" y="2064545"/>
              <a:ext cx="2181037" cy="26060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34AA5FE-AEB3-49BE-B556-268A93671901}"/>
                </a:ext>
              </a:extLst>
            </p:cNvPr>
            <p:cNvSpPr/>
            <p:nvPr/>
          </p:nvSpPr>
          <p:spPr>
            <a:xfrm>
              <a:off x="7509758" y="4990626"/>
              <a:ext cx="2041822" cy="27432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ross 26">
              <a:extLst>
                <a:ext uri="{FF2B5EF4-FFF2-40B4-BE49-F238E27FC236}">
                  <a16:creationId xmlns:a16="http://schemas.microsoft.com/office/drawing/2014/main" id="{9D98A80D-92BC-4AF1-8C94-6EC785ABB308}"/>
                </a:ext>
              </a:extLst>
            </p:cNvPr>
            <p:cNvSpPr/>
            <p:nvPr/>
          </p:nvSpPr>
          <p:spPr>
            <a:xfrm>
              <a:off x="6892915" y="4448997"/>
              <a:ext cx="702044" cy="700906"/>
            </a:xfrm>
            <a:prstGeom prst="plus">
              <a:avLst/>
            </a:prstGeom>
            <a:solidFill>
              <a:schemeClr val="accent6"/>
            </a:solidFill>
            <a:ln w="38100">
              <a:solidFill>
                <a:srgbClr val="0530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6">
              <a:extLst>
                <a:ext uri="{FF2B5EF4-FFF2-40B4-BE49-F238E27FC236}">
                  <a16:creationId xmlns:a16="http://schemas.microsoft.com/office/drawing/2014/main" id="{4850B711-282D-4292-B09B-7029C01443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1518" y="5089195"/>
              <a:ext cx="1740847" cy="25074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Title 1">
              <a:extLst>
                <a:ext uri="{FF2B5EF4-FFF2-40B4-BE49-F238E27FC236}">
                  <a16:creationId xmlns:a16="http://schemas.microsoft.com/office/drawing/2014/main" id="{B56E42F3-6036-4948-8312-B14F9E84DBAC}"/>
                </a:ext>
              </a:extLst>
            </p:cNvPr>
            <p:cNvSpPr txBox="1">
              <a:spLocks/>
            </p:cNvSpPr>
            <p:nvPr/>
          </p:nvSpPr>
          <p:spPr>
            <a:xfrm>
              <a:off x="9682297" y="5103239"/>
              <a:ext cx="3914180" cy="2243691"/>
            </a:xfrm>
            <a:prstGeom prst="rect">
              <a:avLst/>
            </a:prstGeom>
          </p:spPr>
          <p:txBody>
            <a:bodyPr wrap="square" lIns="0" tIns="0" rIns="0" bIns="0">
              <a:spAutoFit/>
            </a:bodyPr>
            <a:lstStyle>
              <a:lvl1pPr>
                <a:lnSpc>
                  <a:spcPct val="110000"/>
                </a:lnSpc>
                <a:defRPr sz="2600" b="1" i="0">
                  <a:solidFill>
                    <a:srgbClr val="00A6A0"/>
                  </a:solidFill>
                  <a:latin typeface="Arial"/>
                  <a:ea typeface="+mj-ea"/>
                  <a:cs typeface="Arial"/>
                </a:defRPr>
              </a:lvl1pPr>
            </a:lstStyle>
            <a:p>
              <a:pPr defTabSz="914400" fontAlgn="ctr"/>
              <a:r>
                <a:rPr lang="is-IS" sz="1800" dirty="0">
                  <a:solidFill>
                    <a:srgbClr val="0F6DFF"/>
                  </a:solidFill>
                  <a:latin typeface="+mj-lt"/>
                </a:rPr>
                <a:t>Application and IT Discovery</a:t>
              </a:r>
            </a:p>
            <a:p>
              <a:pPr marL="171450" indent="-171450" defTabSz="914400" fontAlgn="ctr">
                <a:lnSpc>
                  <a:spcPct val="100000"/>
                </a:lnSpc>
                <a:buSzPct val="100000"/>
                <a:buFont typeface="Wingdings" charset="2"/>
                <a:buChar char="§"/>
                <a:defRPr/>
              </a:pPr>
              <a:r>
                <a:rPr lang="en-US" sz="1800" b="0" dirty="0">
                  <a:solidFill>
                    <a:schemeClr val="dk1"/>
                  </a:solidFill>
                  <a:latin typeface="+mj-lt"/>
                  <a:cs typeface=""/>
                </a:rPr>
                <a:t>Cloud Resiliency Application and IT Discovery helps </a:t>
              </a:r>
              <a:r>
                <a:rPr lang="en-US" altLang="en-US" sz="1800" b="0" dirty="0">
                  <a:solidFill>
                    <a:schemeClr val="dk1"/>
                  </a:solidFill>
                  <a:latin typeface="+mj-lt"/>
                  <a:cs typeface=""/>
                </a:rPr>
                <a:t>automate the discovery process of logically segmenting the infrastructure.</a:t>
              </a:r>
            </a:p>
            <a:p>
              <a:pPr marL="171450" indent="-171450" defTabSz="914400" fontAlgn="ctr">
                <a:lnSpc>
                  <a:spcPct val="100000"/>
                </a:lnSpc>
                <a:buFont typeface="Wingdings" charset="2"/>
                <a:buChar char="§"/>
              </a:pPr>
              <a:r>
                <a:rPr lang="en-US" altLang="en-US" sz="1800" b="0" dirty="0">
                  <a:solidFill>
                    <a:schemeClr val="dk1"/>
                  </a:solidFill>
                  <a:latin typeface="+mj-lt"/>
                  <a:cs typeface=""/>
                </a:rPr>
                <a:t>Multilevel server dependencies</a:t>
              </a:r>
            </a:p>
            <a:p>
              <a:pPr marL="171450" indent="-171450" defTabSz="914400" fontAlgn="ctr">
                <a:lnSpc>
                  <a:spcPct val="100000"/>
                </a:lnSpc>
                <a:buFont typeface="Wingdings" charset="2"/>
                <a:buChar char="§"/>
              </a:pPr>
              <a:r>
                <a:rPr lang="en-US" altLang="en-US" sz="1800" b="0" dirty="0">
                  <a:solidFill>
                    <a:schemeClr val="dk1"/>
                  </a:solidFill>
                  <a:latin typeface="+mj-lt"/>
                  <a:cs typeface=""/>
                </a:rPr>
                <a:t>Faster and more accurate than manual grouping techniques</a:t>
              </a:r>
            </a:p>
          </p:txBody>
        </p:sp>
        <p:pic>
          <p:nvPicPr>
            <p:cNvPr id="32" name="Picture 31">
              <a:extLst>
                <a:ext uri="{FF2B5EF4-FFF2-40B4-BE49-F238E27FC236}">
                  <a16:creationId xmlns:a16="http://schemas.microsoft.com/office/drawing/2014/main" id="{90B31A1E-6047-410B-8BFF-BDB058FC2976}"/>
                </a:ext>
              </a:extLst>
            </p:cNvPr>
            <p:cNvPicPr>
              <a:picLocks noChangeAspect="1"/>
            </p:cNvPicPr>
            <p:nvPr/>
          </p:nvPicPr>
          <p:blipFill>
            <a:blip r:embed="rId4"/>
            <a:stretch>
              <a:fillRect/>
            </a:stretch>
          </p:blipFill>
          <p:spPr>
            <a:xfrm>
              <a:off x="7517972" y="2302971"/>
              <a:ext cx="1987203" cy="2047574"/>
            </a:xfrm>
            <a:prstGeom prst="rect">
              <a:avLst/>
            </a:prstGeom>
          </p:spPr>
        </p:pic>
      </p:grpSp>
    </p:spTree>
    <p:extLst>
      <p:ext uri="{BB962C8B-B14F-4D97-AF65-F5344CB8AC3E}">
        <p14:creationId xmlns:p14="http://schemas.microsoft.com/office/powerpoint/2010/main" val="50943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58290E-CF1C-054C-8370-7412C79F2452}"/>
              </a:ext>
            </a:extLst>
          </p:cNvPr>
          <p:cNvSpPr/>
          <p:nvPr/>
        </p:nvSpPr>
        <p:spPr>
          <a:xfrm>
            <a:off x="5760720" y="2148840"/>
            <a:ext cx="8366760" cy="5623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a:extLst>
              <a:ext uri="{FF2B5EF4-FFF2-40B4-BE49-F238E27FC236}">
                <a16:creationId xmlns:a16="http://schemas.microsoft.com/office/drawing/2014/main" id="{3AB568B5-26BE-47FF-A711-7EC98795129F}"/>
              </a:ext>
            </a:extLst>
          </p:cNvPr>
          <p:cNvSpPr>
            <a:spLocks noGrp="1"/>
          </p:cNvSpPr>
          <p:nvPr>
            <p:ph type="title"/>
          </p:nvPr>
        </p:nvSpPr>
        <p:spPr>
          <a:xfrm>
            <a:off x="457200" y="731520"/>
            <a:ext cx="13441680" cy="1143000"/>
          </a:xfrm>
        </p:spPr>
        <p:txBody>
          <a:bodyPr/>
          <a:lstStyle/>
          <a:p>
            <a:pPr lvl="1">
              <a:defRPr/>
            </a:pPr>
            <a:r>
              <a:rPr lang="en-US" sz="3200" kern="1200" dirty="0">
                <a:solidFill>
                  <a:schemeClr val="bg2"/>
                </a:solidFill>
                <a:latin typeface="+mj-lt"/>
              </a:rPr>
              <a:t>IBM Cloud Resiliency Orchestration provides not only automation but also lifecycle intelligence for your DR environment.</a:t>
            </a:r>
            <a:endParaRPr lang="en-US" sz="2800" kern="1200" dirty="0">
              <a:solidFill>
                <a:srgbClr val="0F6DFF"/>
              </a:solidFill>
              <a:latin typeface="+mj-lt"/>
            </a:endParaRPr>
          </a:p>
        </p:txBody>
      </p:sp>
      <p:sp>
        <p:nvSpPr>
          <p:cNvPr id="8" name="Text Placeholder 2">
            <a:extLst>
              <a:ext uri="{FF2B5EF4-FFF2-40B4-BE49-F238E27FC236}">
                <a16:creationId xmlns:a16="http://schemas.microsoft.com/office/drawing/2014/main" id="{7FFD5E69-BAB1-46DB-9D16-067982F79D3E}"/>
              </a:ext>
            </a:extLst>
          </p:cNvPr>
          <p:cNvSpPr txBox="1">
            <a:spLocks/>
          </p:cNvSpPr>
          <p:nvPr/>
        </p:nvSpPr>
        <p:spPr>
          <a:xfrm>
            <a:off x="365760" y="2148840"/>
            <a:ext cx="5303520" cy="5693923"/>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1200"/>
              </a:spcBef>
              <a:buFontTx/>
              <a:buNone/>
              <a:tabLst/>
              <a:defRPr sz="2000" b="0" i="0" kern="1200">
                <a:solidFill>
                  <a:schemeClr val="tx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tx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85750" indent="-285750">
              <a:spcAft>
                <a:spcPts val="600"/>
              </a:spcAft>
              <a:buFont typeface="Wingdings" panose="05000000000000000000" pitchFamily="2" charset="2"/>
              <a:buChar char="§"/>
            </a:pPr>
            <a:r>
              <a:rPr lang="en-US" altLang="en-US" sz="1800" dirty="0">
                <a:latin typeface="+mj-lt"/>
                <a:ea typeface="MS PGothic" charset="-128"/>
                <a:cs typeface="Arial" charset="0"/>
              </a:rPr>
              <a:t>IBM Resiliency Disaster Recovery as a Service features a management solution for aligning DR infrastructure and capabilities with recovery time and recovery point objectives (RTO/RPO).</a:t>
            </a:r>
          </a:p>
          <a:p>
            <a:pPr marL="285750" indent="-285750">
              <a:spcAft>
                <a:spcPts val="600"/>
              </a:spcAft>
              <a:buFont typeface="Wingdings" panose="05000000000000000000" pitchFamily="2" charset="2"/>
              <a:buChar char="§"/>
            </a:pPr>
            <a:r>
              <a:rPr lang="en-US" altLang="en-US" sz="1800" dirty="0">
                <a:latin typeface="+mj-lt"/>
                <a:ea typeface="MS PGothic" charset="-128"/>
                <a:cs typeface="Arial" charset="0"/>
              </a:rPr>
              <a:t>This service combines the monitoring, reporting, testing, and workflow automation capabilities of complex IT infrastructure in a scalable manner. </a:t>
            </a:r>
          </a:p>
          <a:p>
            <a:pPr marL="285750" indent="-285750">
              <a:spcAft>
                <a:spcPts val="600"/>
              </a:spcAft>
              <a:buFont typeface="Wingdings" panose="05000000000000000000" pitchFamily="2" charset="2"/>
              <a:buChar char="§"/>
            </a:pPr>
            <a:r>
              <a:rPr lang="en-US" altLang="en-US" sz="1800" dirty="0">
                <a:latin typeface="+mj-lt"/>
                <a:ea typeface="MS PGothic" charset="-128"/>
                <a:cs typeface="Arial" charset="0"/>
              </a:rPr>
              <a:t>The unified DR management solution delivers real-time DR-readiness validation and offers clear business and operational advantages. </a:t>
            </a:r>
          </a:p>
          <a:p>
            <a:pPr marL="285750" indent="-285750">
              <a:spcAft>
                <a:spcPts val="600"/>
              </a:spcAft>
              <a:buFont typeface="Wingdings" panose="05000000000000000000" pitchFamily="2" charset="2"/>
              <a:buChar char="§"/>
            </a:pPr>
            <a:r>
              <a:rPr lang="en-US" altLang="en-US" sz="1800" dirty="0">
                <a:latin typeface="+mj-lt"/>
                <a:ea typeface="MS PGothic" charset="-128"/>
                <a:cs typeface="Arial" charset="0"/>
              </a:rPr>
              <a:t>The service leverages IBM’s 50 years of experience in the DR business and reliable 24x7 service delivery support.</a:t>
            </a:r>
          </a:p>
        </p:txBody>
      </p:sp>
      <p:grpSp>
        <p:nvGrpSpPr>
          <p:cNvPr id="9" name="Group 1">
            <a:extLst>
              <a:ext uri="{FF2B5EF4-FFF2-40B4-BE49-F238E27FC236}">
                <a16:creationId xmlns:a16="http://schemas.microsoft.com/office/drawing/2014/main" id="{01B90E1D-2A5D-41C6-A23E-D9290A466323}"/>
              </a:ext>
            </a:extLst>
          </p:cNvPr>
          <p:cNvGrpSpPr>
            <a:grpSpLocks/>
          </p:cNvGrpSpPr>
          <p:nvPr/>
        </p:nvGrpSpPr>
        <p:grpSpPr bwMode="auto">
          <a:xfrm>
            <a:off x="5715000" y="2057400"/>
            <a:ext cx="8459910" cy="4115751"/>
            <a:chOff x="75689" y="885329"/>
            <a:chExt cx="9144000" cy="5173244"/>
          </a:xfrm>
        </p:grpSpPr>
        <p:pic>
          <p:nvPicPr>
            <p:cNvPr id="10" name="Picture 6" descr="map-01.png">
              <a:extLst>
                <a:ext uri="{FF2B5EF4-FFF2-40B4-BE49-F238E27FC236}">
                  <a16:creationId xmlns:a16="http://schemas.microsoft.com/office/drawing/2014/main" id="{A3CD241F-3689-4ED4-9ADE-1042C242F1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89" y="885329"/>
              <a:ext cx="9144000" cy="517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9">
              <a:extLst>
                <a:ext uri="{FF2B5EF4-FFF2-40B4-BE49-F238E27FC236}">
                  <a16:creationId xmlns:a16="http://schemas.microsoft.com/office/drawing/2014/main" id="{FBF537CE-322A-4717-A076-26DDD105DD88}"/>
                </a:ext>
              </a:extLst>
            </p:cNvPr>
            <p:cNvSpPr txBox="1">
              <a:spLocks noChangeArrowheads="1"/>
            </p:cNvSpPr>
            <p:nvPr/>
          </p:nvSpPr>
          <p:spPr bwMode="auto">
            <a:xfrm>
              <a:off x="309975" y="2387366"/>
              <a:ext cx="1029527" cy="69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r>
                <a:rPr lang="en-US" altLang="en-US" sz="1000" dirty="0">
                  <a:solidFill>
                    <a:schemeClr val="bg2"/>
                  </a:solidFill>
                  <a:latin typeface="Arial" panose="020B0604020202020204" pitchFamily="34" charset="0"/>
                  <a:cs typeface="Arial" panose="020B0604020202020204" pitchFamily="34" charset="0"/>
                </a:rPr>
                <a:t>Deploy best </a:t>
              </a:r>
            </a:p>
            <a:p>
              <a:pPr algn="ctr" eaLnBrk="1" hangingPunct="1"/>
              <a:r>
                <a:rPr lang="en-US" altLang="en-US" sz="1000" dirty="0">
                  <a:solidFill>
                    <a:schemeClr val="bg2"/>
                  </a:solidFill>
                  <a:latin typeface="Arial" panose="020B0604020202020204" pitchFamily="34" charset="0"/>
                  <a:cs typeface="Arial" panose="020B0604020202020204" pitchFamily="34" charset="0"/>
                </a:rPr>
                <a:t>practices DR </a:t>
              </a:r>
            </a:p>
            <a:p>
              <a:pPr algn="ctr" eaLnBrk="1" hangingPunct="1"/>
              <a:r>
                <a:rPr lang="en-US" altLang="en-US" sz="1000" dirty="0">
                  <a:solidFill>
                    <a:schemeClr val="bg2"/>
                  </a:solidFill>
                  <a:latin typeface="Arial" panose="020B0604020202020204" pitchFamily="34" charset="0"/>
                  <a:cs typeface="Arial" panose="020B0604020202020204" pitchFamily="34" charset="0"/>
                </a:rPr>
                <a:t>workflow</a:t>
              </a:r>
            </a:p>
          </p:txBody>
        </p:sp>
        <p:sp>
          <p:nvSpPr>
            <p:cNvPr id="12" name="TextBox 12">
              <a:extLst>
                <a:ext uri="{FF2B5EF4-FFF2-40B4-BE49-F238E27FC236}">
                  <a16:creationId xmlns:a16="http://schemas.microsoft.com/office/drawing/2014/main" id="{D4617922-D9B5-4F13-8DF4-EB3441424999}"/>
                </a:ext>
              </a:extLst>
            </p:cNvPr>
            <p:cNvSpPr txBox="1">
              <a:spLocks noChangeArrowheads="1"/>
            </p:cNvSpPr>
            <p:nvPr/>
          </p:nvSpPr>
          <p:spPr bwMode="auto">
            <a:xfrm>
              <a:off x="757673" y="4258870"/>
              <a:ext cx="948094" cy="696341"/>
            </a:xfrm>
            <a:prstGeom prst="rect">
              <a:avLst/>
            </a:prstGeom>
            <a:noFill/>
            <a:ln>
              <a:noFill/>
            </a:ln>
            <a:extLst/>
          </p:spPr>
          <p:txBody>
            <a:bodyPr wrap="square">
              <a:spAutoFit/>
            </a:bodyPr>
            <a:lstStyle>
              <a:lvl1pPr>
                <a:lnSpc>
                  <a:spcPct val="90000"/>
                </a:lnSpc>
                <a:spcBef>
                  <a:spcPts val="1000"/>
                </a:spcBef>
                <a:buFont typeface="Arial" charset="0"/>
                <a:buChar char="•"/>
                <a:defRPr sz="2800">
                  <a:solidFill>
                    <a:schemeClr val="tx1"/>
                  </a:solidFill>
                  <a:latin typeface="Calibri" charset="0"/>
                  <a:ea typeface="MS PGothic" charset="-128"/>
                  <a:cs typeface="ＭＳ Ｐゴシック" charset="-128"/>
                </a:defRPr>
              </a:lvl1pPr>
              <a:lvl2pPr marL="742950" indent="-285750">
                <a:lnSpc>
                  <a:spcPct val="90000"/>
                </a:lnSpc>
                <a:spcBef>
                  <a:spcPts val="500"/>
                </a:spcBef>
                <a:buFont typeface="Arial" charset="0"/>
                <a:buChar char="•"/>
                <a:defRPr sz="2400">
                  <a:solidFill>
                    <a:schemeClr val="tx1"/>
                  </a:solidFill>
                  <a:latin typeface="Calibri" charset="0"/>
                  <a:ea typeface="MS PGothic" charset="-128"/>
                </a:defRPr>
              </a:lvl2pPr>
              <a:lvl3pPr marL="1143000" indent="-228600">
                <a:lnSpc>
                  <a:spcPct val="90000"/>
                </a:lnSpc>
                <a:spcBef>
                  <a:spcPts val="500"/>
                </a:spcBef>
                <a:buFont typeface="Arial" charset="0"/>
                <a:buChar char="•"/>
                <a:defRPr sz="2000">
                  <a:solidFill>
                    <a:schemeClr val="tx1"/>
                  </a:solidFill>
                  <a:latin typeface="Calibri" charset="0"/>
                  <a:ea typeface="MS PGothic" charset="-128"/>
                </a:defRPr>
              </a:lvl3pPr>
              <a:lvl4pPr marL="1600200" indent="-228600">
                <a:lnSpc>
                  <a:spcPct val="90000"/>
                </a:lnSpc>
                <a:spcBef>
                  <a:spcPts val="500"/>
                </a:spcBef>
                <a:buFont typeface="Arial" charset="0"/>
                <a:buChar char="•"/>
                <a:defRPr>
                  <a:solidFill>
                    <a:schemeClr val="tx1"/>
                  </a:solidFill>
                  <a:latin typeface="Calibri" charset="0"/>
                  <a:ea typeface="MS PGothic" charset="-128"/>
                </a:defRPr>
              </a:lvl4pPr>
              <a:lvl5pPr marL="2057400" indent="-228600">
                <a:lnSpc>
                  <a:spcPct val="90000"/>
                </a:lnSpc>
                <a:spcBef>
                  <a:spcPts val="500"/>
                </a:spcBef>
                <a:buFont typeface="Arial" charset="0"/>
                <a:buChar char="•"/>
                <a:defRPr>
                  <a:solidFill>
                    <a:schemeClr val="tx1"/>
                  </a:solidFill>
                  <a:latin typeface="Calibri"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MS PGothic" charset="-128"/>
                </a:defRPr>
              </a:lvl9pPr>
            </a:lstStyle>
            <a:p>
              <a:pPr algn="ctr" eaLnBrk="1" hangingPunct="1">
                <a:lnSpc>
                  <a:spcPct val="100000"/>
                </a:lnSpc>
                <a:spcBef>
                  <a:spcPct val="0"/>
                </a:spcBef>
                <a:buFontTx/>
                <a:buNone/>
                <a:defRPr/>
              </a:pPr>
              <a:r>
                <a:rPr lang="en-US" altLang="en-US" sz="1000" dirty="0">
                  <a:solidFill>
                    <a:schemeClr val="bg2"/>
                  </a:solidFill>
                  <a:latin typeface="Arial" panose="020B0604020202020204" pitchFamily="34" charset="0"/>
                  <a:cs typeface="Arial" panose="020B0604020202020204" pitchFamily="34" charset="0"/>
                </a:rPr>
                <a:t>Real-time </a:t>
              </a:r>
            </a:p>
            <a:p>
              <a:pPr algn="ctr" eaLnBrk="1" hangingPunct="1">
                <a:lnSpc>
                  <a:spcPct val="100000"/>
                </a:lnSpc>
                <a:spcBef>
                  <a:spcPct val="0"/>
                </a:spcBef>
                <a:buFontTx/>
                <a:buNone/>
                <a:defRPr/>
              </a:pPr>
              <a:r>
                <a:rPr lang="en-US" altLang="en-US" sz="1000" dirty="0">
                  <a:solidFill>
                    <a:schemeClr val="bg2"/>
                  </a:solidFill>
                  <a:latin typeface="Arial" panose="020B0604020202020204" pitchFamily="34" charset="0"/>
                  <a:cs typeface="Arial" panose="020B0604020202020204" pitchFamily="34" charset="0"/>
                </a:rPr>
                <a:t>RPO &amp; RTO</a:t>
              </a:r>
            </a:p>
          </p:txBody>
        </p:sp>
        <p:sp>
          <p:nvSpPr>
            <p:cNvPr id="13" name="TextBox 13">
              <a:extLst>
                <a:ext uri="{FF2B5EF4-FFF2-40B4-BE49-F238E27FC236}">
                  <a16:creationId xmlns:a16="http://schemas.microsoft.com/office/drawing/2014/main" id="{08A934C2-6964-4F29-9053-3A1AEBDB4EC3}"/>
                </a:ext>
              </a:extLst>
            </p:cNvPr>
            <p:cNvSpPr txBox="1">
              <a:spLocks noChangeArrowheads="1"/>
            </p:cNvSpPr>
            <p:nvPr/>
          </p:nvSpPr>
          <p:spPr bwMode="auto">
            <a:xfrm>
              <a:off x="2293875" y="5190882"/>
              <a:ext cx="1062445" cy="50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r>
                <a:rPr lang="ja-JP" altLang="en-US" sz="1000">
                  <a:solidFill>
                    <a:schemeClr val="bg2"/>
                  </a:solidFill>
                  <a:latin typeface="Arial" panose="020B0604020202020204" pitchFamily="34" charset="0"/>
                  <a:cs typeface="Arial" panose="020B0604020202020204" pitchFamily="34" charset="0"/>
                </a:rPr>
                <a:t>“</a:t>
              </a:r>
              <a:r>
                <a:rPr lang="en-US" altLang="ja-JP" sz="1000" dirty="0">
                  <a:solidFill>
                    <a:schemeClr val="bg2"/>
                  </a:solidFill>
                  <a:latin typeface="Arial" panose="020B0604020202020204" pitchFamily="34" charset="0"/>
                  <a:cs typeface="Arial" panose="020B0604020202020204" pitchFamily="34" charset="0"/>
                </a:rPr>
                <a:t>Pre-flight</a:t>
              </a:r>
              <a:r>
                <a:rPr lang="ja-JP" altLang="en-US" sz="1000" dirty="0">
                  <a:solidFill>
                    <a:schemeClr val="bg2"/>
                  </a:solidFill>
                  <a:latin typeface="Arial" panose="020B0604020202020204" pitchFamily="34" charset="0"/>
                  <a:cs typeface="Arial" panose="020B0604020202020204" pitchFamily="34" charset="0"/>
                </a:rPr>
                <a:t>”</a:t>
              </a:r>
              <a:r>
                <a:rPr lang="en-US" altLang="ja-JP" sz="1000" dirty="0">
                  <a:solidFill>
                    <a:schemeClr val="bg2"/>
                  </a:solidFill>
                  <a:latin typeface="Arial" panose="020B0604020202020204" pitchFamily="34" charset="0"/>
                  <a:cs typeface="Arial" panose="020B0604020202020204" pitchFamily="34" charset="0"/>
                </a:rPr>
                <a:t> </a:t>
              </a:r>
            </a:p>
            <a:p>
              <a:pPr algn="ctr" eaLnBrk="1" hangingPunct="1"/>
              <a:r>
                <a:rPr lang="en-US" altLang="en-US" sz="1000" dirty="0">
                  <a:solidFill>
                    <a:schemeClr val="bg2"/>
                  </a:solidFill>
                  <a:latin typeface="Arial" panose="020B0604020202020204" pitchFamily="34" charset="0"/>
                  <a:cs typeface="Arial" panose="020B0604020202020204" pitchFamily="34" charset="0"/>
                </a:rPr>
                <a:t>checks</a:t>
              </a:r>
            </a:p>
          </p:txBody>
        </p:sp>
        <p:sp>
          <p:nvSpPr>
            <p:cNvPr id="14" name="TextBox 14">
              <a:extLst>
                <a:ext uri="{FF2B5EF4-FFF2-40B4-BE49-F238E27FC236}">
                  <a16:creationId xmlns:a16="http://schemas.microsoft.com/office/drawing/2014/main" id="{0EC1BCC9-BC81-402C-ABAA-7F78D400A5AF}"/>
                </a:ext>
              </a:extLst>
            </p:cNvPr>
            <p:cNvSpPr txBox="1">
              <a:spLocks noChangeArrowheads="1"/>
            </p:cNvSpPr>
            <p:nvPr/>
          </p:nvSpPr>
          <p:spPr bwMode="auto">
            <a:xfrm>
              <a:off x="5317678" y="5137902"/>
              <a:ext cx="1043388" cy="69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r>
                <a:rPr lang="en-US" altLang="en-US" sz="1000" dirty="0">
                  <a:solidFill>
                    <a:schemeClr val="bg2"/>
                  </a:solidFill>
                  <a:latin typeface="Arial" panose="020B0604020202020204" pitchFamily="34" charset="0"/>
                  <a:cs typeface="Arial" panose="020B0604020202020204" pitchFamily="34" charset="0"/>
                </a:rPr>
                <a:t>Out-of-box </a:t>
              </a:r>
            </a:p>
            <a:p>
              <a:pPr algn="ctr" eaLnBrk="1" hangingPunct="1"/>
              <a:r>
                <a:rPr lang="en-US" altLang="en-US" sz="1000" dirty="0">
                  <a:solidFill>
                    <a:schemeClr val="bg2"/>
                  </a:solidFill>
                  <a:latin typeface="Arial" panose="020B0604020202020204" pitchFamily="34" charset="0"/>
                  <a:cs typeface="Arial" panose="020B0604020202020204" pitchFamily="34" charset="0"/>
                </a:rPr>
                <a:t>switchover</a:t>
              </a:r>
            </a:p>
            <a:p>
              <a:pPr algn="ctr" eaLnBrk="1" hangingPunct="1"/>
              <a:r>
                <a:rPr lang="en-US" altLang="en-US" sz="1000" dirty="0">
                  <a:solidFill>
                    <a:schemeClr val="bg2"/>
                  </a:solidFill>
                  <a:latin typeface="Arial" panose="020B0604020202020204" pitchFamily="34" charset="0"/>
                  <a:cs typeface="Arial" panose="020B0604020202020204" pitchFamily="34" charset="0"/>
                </a:rPr>
                <a:t> &amp; switchback</a:t>
              </a:r>
            </a:p>
          </p:txBody>
        </p:sp>
        <p:sp>
          <p:nvSpPr>
            <p:cNvPr id="15" name="TextBox 17">
              <a:extLst>
                <a:ext uri="{FF2B5EF4-FFF2-40B4-BE49-F238E27FC236}">
                  <a16:creationId xmlns:a16="http://schemas.microsoft.com/office/drawing/2014/main" id="{C2108297-5386-46E3-8DE2-B6E6CDA05E59}"/>
                </a:ext>
              </a:extLst>
            </p:cNvPr>
            <p:cNvSpPr txBox="1">
              <a:spLocks noChangeArrowheads="1"/>
            </p:cNvSpPr>
            <p:nvPr/>
          </p:nvSpPr>
          <p:spPr bwMode="auto">
            <a:xfrm>
              <a:off x="6885905" y="4585743"/>
              <a:ext cx="1200329" cy="69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r>
                <a:rPr lang="en-US" altLang="en-US" sz="1000" dirty="0">
                  <a:solidFill>
                    <a:schemeClr val="bg2"/>
                  </a:solidFill>
                  <a:latin typeface="Arial" panose="020B0604020202020204" pitchFamily="34" charset="0"/>
                  <a:cs typeface="Arial" panose="020B0604020202020204" pitchFamily="34" charset="0"/>
                </a:rPr>
                <a:t>Automated </a:t>
              </a:r>
            </a:p>
            <a:p>
              <a:pPr algn="ctr" eaLnBrk="1" hangingPunct="1"/>
              <a:r>
                <a:rPr lang="en-US" altLang="en-US" sz="1000" dirty="0">
                  <a:solidFill>
                    <a:schemeClr val="bg2"/>
                  </a:solidFill>
                  <a:latin typeface="Arial" panose="020B0604020202020204" pitchFamily="34" charset="0"/>
                  <a:cs typeface="Arial" panose="020B0604020202020204" pitchFamily="34" charset="0"/>
                </a:rPr>
                <a:t>application </a:t>
              </a:r>
            </a:p>
            <a:p>
              <a:pPr algn="ctr" eaLnBrk="1" hangingPunct="1"/>
              <a:r>
                <a:rPr lang="en-US" altLang="en-US" sz="1000" dirty="0">
                  <a:solidFill>
                    <a:schemeClr val="bg2"/>
                  </a:solidFill>
                  <a:latin typeface="Arial" panose="020B0604020202020204" pitchFamily="34" charset="0"/>
                  <a:cs typeface="Arial" panose="020B0604020202020204" pitchFamily="34" charset="0"/>
                </a:rPr>
                <a:t>recovery</a:t>
              </a:r>
            </a:p>
          </p:txBody>
        </p:sp>
        <p:sp>
          <p:nvSpPr>
            <p:cNvPr id="16" name="TextBox 18">
              <a:extLst>
                <a:ext uri="{FF2B5EF4-FFF2-40B4-BE49-F238E27FC236}">
                  <a16:creationId xmlns:a16="http://schemas.microsoft.com/office/drawing/2014/main" id="{8E746B27-B8EF-4768-8965-6B28BD7DB973}"/>
                </a:ext>
              </a:extLst>
            </p:cNvPr>
            <p:cNvSpPr txBox="1">
              <a:spLocks noChangeArrowheads="1"/>
            </p:cNvSpPr>
            <p:nvPr/>
          </p:nvSpPr>
          <p:spPr bwMode="auto">
            <a:xfrm>
              <a:off x="8009822" y="3500500"/>
              <a:ext cx="967151" cy="69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r>
                <a:rPr lang="en-US" altLang="en-US" sz="1000" dirty="0">
                  <a:solidFill>
                    <a:schemeClr val="bg2"/>
                  </a:solidFill>
                  <a:latin typeface="Arial" panose="020B0604020202020204" pitchFamily="34" charset="0"/>
                  <a:cs typeface="Arial" panose="020B0604020202020204" pitchFamily="34" charset="0"/>
                </a:rPr>
                <a:t>Compliance </a:t>
              </a:r>
            </a:p>
            <a:p>
              <a:pPr algn="ctr" eaLnBrk="1" hangingPunct="1"/>
              <a:r>
                <a:rPr lang="en-US" altLang="en-US" sz="1000" dirty="0">
                  <a:solidFill>
                    <a:schemeClr val="bg2"/>
                  </a:solidFill>
                  <a:latin typeface="Arial" panose="020B0604020202020204" pitchFamily="34" charset="0"/>
                  <a:cs typeface="Arial" panose="020B0604020202020204" pitchFamily="34" charset="0"/>
                </a:rPr>
                <a:t>&amp; deviation </a:t>
              </a:r>
            </a:p>
            <a:p>
              <a:pPr algn="ctr" eaLnBrk="1" hangingPunct="1"/>
              <a:r>
                <a:rPr lang="en-US" altLang="en-US" sz="1000" dirty="0">
                  <a:solidFill>
                    <a:schemeClr val="bg2"/>
                  </a:solidFill>
                  <a:latin typeface="Arial" panose="020B0604020202020204" pitchFamily="34" charset="0"/>
                  <a:cs typeface="Arial" panose="020B0604020202020204" pitchFamily="34" charset="0"/>
                </a:rPr>
                <a:t>reports</a:t>
              </a:r>
            </a:p>
          </p:txBody>
        </p:sp>
      </p:grpSp>
      <p:sp>
        <p:nvSpPr>
          <p:cNvPr id="21" name="Text Placeholder 3">
            <a:extLst>
              <a:ext uri="{FF2B5EF4-FFF2-40B4-BE49-F238E27FC236}">
                <a16:creationId xmlns:a16="http://schemas.microsoft.com/office/drawing/2014/main" id="{3B301937-F925-447D-B195-8CFABEC9664B}"/>
              </a:ext>
            </a:extLst>
          </p:cNvPr>
          <p:cNvSpPr txBox="1">
            <a:spLocks/>
          </p:cNvSpPr>
          <p:nvPr/>
        </p:nvSpPr>
        <p:spPr>
          <a:xfrm>
            <a:off x="502920" y="411480"/>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solidFill>
                  <a:schemeClr val="bg2"/>
                </a:solidFill>
              </a:rPr>
              <a:t>IBM Cloud Resiliency Orchestration</a:t>
            </a:r>
          </a:p>
        </p:txBody>
      </p:sp>
      <p:sp>
        <p:nvSpPr>
          <p:cNvPr id="30" name="Rounded Rectangle 4">
            <a:extLst>
              <a:ext uri="{FF2B5EF4-FFF2-40B4-BE49-F238E27FC236}">
                <a16:creationId xmlns:a16="http://schemas.microsoft.com/office/drawing/2014/main" id="{7EB299DA-FD3D-9246-AF54-BA24E79D934E}"/>
              </a:ext>
            </a:extLst>
          </p:cNvPr>
          <p:cNvSpPr txBox="1"/>
          <p:nvPr/>
        </p:nvSpPr>
        <p:spPr>
          <a:xfrm>
            <a:off x="12167616" y="6812280"/>
            <a:ext cx="2645664" cy="12549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600" b="1" kern="1200" dirty="0"/>
              <a:t>DR Management</a:t>
            </a:r>
          </a:p>
          <a:p>
            <a:pPr marL="114300" lvl="1" indent="-114300" algn="l" defTabSz="666750">
              <a:lnSpc>
                <a:spcPct val="90000"/>
              </a:lnSpc>
              <a:spcBef>
                <a:spcPct val="0"/>
              </a:spcBef>
              <a:spcAft>
                <a:spcPct val="15000"/>
              </a:spcAft>
              <a:buChar char="•"/>
            </a:pPr>
            <a:r>
              <a:rPr lang="en-US" sz="1200" kern="1200" dirty="0"/>
              <a:t>Monitoring dashboards</a:t>
            </a:r>
          </a:p>
          <a:p>
            <a:pPr marL="114300" lvl="1" indent="-114300" algn="l" defTabSz="666750">
              <a:lnSpc>
                <a:spcPct val="90000"/>
              </a:lnSpc>
              <a:spcBef>
                <a:spcPct val="0"/>
              </a:spcBef>
              <a:spcAft>
                <a:spcPct val="15000"/>
              </a:spcAft>
              <a:buChar char="•"/>
            </a:pPr>
            <a:r>
              <a:rPr lang="en-US" sz="1200" kern="1200" dirty="0"/>
              <a:t>Reporting, notifications</a:t>
            </a:r>
          </a:p>
          <a:p>
            <a:pPr marL="114300" lvl="1" indent="-114300" algn="l" defTabSz="666750">
              <a:lnSpc>
                <a:spcPct val="90000"/>
              </a:lnSpc>
              <a:spcBef>
                <a:spcPct val="0"/>
              </a:spcBef>
              <a:spcAft>
                <a:spcPct val="15000"/>
              </a:spcAft>
              <a:buChar char="•"/>
            </a:pPr>
            <a:r>
              <a:rPr lang="en-US" sz="1200" kern="1200" dirty="0"/>
              <a:t>Integration</a:t>
            </a:r>
          </a:p>
        </p:txBody>
      </p:sp>
      <p:sp>
        <p:nvSpPr>
          <p:cNvPr id="28" name="Rounded Rectangle 6">
            <a:extLst>
              <a:ext uri="{FF2B5EF4-FFF2-40B4-BE49-F238E27FC236}">
                <a16:creationId xmlns:a16="http://schemas.microsoft.com/office/drawing/2014/main" id="{978EEBD2-964C-6F46-9D3A-0B77A2769176}"/>
              </a:ext>
            </a:extLst>
          </p:cNvPr>
          <p:cNvSpPr txBox="1"/>
          <p:nvPr/>
        </p:nvSpPr>
        <p:spPr>
          <a:xfrm>
            <a:off x="5812536" y="6812280"/>
            <a:ext cx="3439362" cy="12549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600" b="1" kern="1200" dirty="0"/>
              <a:t>Orchestration</a:t>
            </a:r>
          </a:p>
          <a:p>
            <a:pPr marL="114300" lvl="1" indent="-114300" algn="l" defTabSz="666750">
              <a:lnSpc>
                <a:spcPct val="90000"/>
              </a:lnSpc>
              <a:spcBef>
                <a:spcPct val="0"/>
              </a:spcBef>
              <a:spcAft>
                <a:spcPct val="15000"/>
              </a:spcAft>
              <a:buChar char="•"/>
            </a:pPr>
            <a:r>
              <a:rPr lang="en-US" sz="1200" kern="1200" dirty="0"/>
              <a:t>Processes, applications, services</a:t>
            </a:r>
          </a:p>
          <a:p>
            <a:pPr marL="114300" lvl="1" indent="-114300" algn="l" defTabSz="666750">
              <a:lnSpc>
                <a:spcPct val="90000"/>
              </a:lnSpc>
              <a:spcBef>
                <a:spcPct val="0"/>
              </a:spcBef>
              <a:spcAft>
                <a:spcPct val="15000"/>
              </a:spcAft>
              <a:buChar char="•"/>
            </a:pPr>
            <a:r>
              <a:rPr lang="en-US" sz="1200" kern="1200" dirty="0"/>
              <a:t>Heterogenous</a:t>
            </a:r>
          </a:p>
          <a:p>
            <a:pPr marL="114300" lvl="1" indent="-114300" algn="l" defTabSz="666750">
              <a:lnSpc>
                <a:spcPct val="90000"/>
              </a:lnSpc>
              <a:spcBef>
                <a:spcPct val="0"/>
              </a:spcBef>
              <a:spcAft>
                <a:spcPct val="15000"/>
              </a:spcAft>
              <a:buChar char="•"/>
            </a:pPr>
            <a:r>
              <a:rPr lang="en-US" sz="1200" kern="1200" dirty="0"/>
              <a:t>Technology blocks</a:t>
            </a:r>
          </a:p>
        </p:txBody>
      </p:sp>
      <p:sp>
        <p:nvSpPr>
          <p:cNvPr id="26" name="Rounded Rectangle 8">
            <a:extLst>
              <a:ext uri="{FF2B5EF4-FFF2-40B4-BE49-F238E27FC236}">
                <a16:creationId xmlns:a16="http://schemas.microsoft.com/office/drawing/2014/main" id="{3AAAC430-F45F-7F49-BAF3-7D570352A6C6}"/>
              </a:ext>
            </a:extLst>
          </p:cNvPr>
          <p:cNvSpPr txBox="1"/>
          <p:nvPr/>
        </p:nvSpPr>
        <p:spPr>
          <a:xfrm>
            <a:off x="9150097" y="6812280"/>
            <a:ext cx="2051303" cy="12549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600" b="1" kern="1200" dirty="0"/>
              <a:t>Automation</a:t>
            </a:r>
          </a:p>
          <a:p>
            <a:pPr marL="114300" lvl="1" indent="-114300" algn="l" defTabSz="666750">
              <a:lnSpc>
                <a:spcPct val="90000"/>
              </a:lnSpc>
              <a:spcBef>
                <a:spcPct val="0"/>
              </a:spcBef>
              <a:spcAft>
                <a:spcPct val="15000"/>
              </a:spcAft>
              <a:buChar char="•"/>
            </a:pPr>
            <a:r>
              <a:rPr lang="en-US" sz="1200" kern="1200" dirty="0"/>
              <a:t>Replication – data movers</a:t>
            </a:r>
          </a:p>
          <a:p>
            <a:pPr marL="114300" lvl="1" indent="-114300" algn="l" defTabSz="666750">
              <a:lnSpc>
                <a:spcPct val="90000"/>
              </a:lnSpc>
              <a:spcBef>
                <a:spcPct val="0"/>
              </a:spcBef>
              <a:spcAft>
                <a:spcPct val="15000"/>
              </a:spcAft>
              <a:buChar char="•"/>
            </a:pPr>
            <a:r>
              <a:rPr lang="en-US" sz="1200" kern="1200" dirty="0"/>
              <a:t>Point-to-point</a:t>
            </a:r>
          </a:p>
          <a:p>
            <a:pPr marL="114300" lvl="1" indent="-114300" algn="l" defTabSz="666750">
              <a:lnSpc>
                <a:spcPct val="90000"/>
              </a:lnSpc>
              <a:spcBef>
                <a:spcPct val="0"/>
              </a:spcBef>
              <a:spcAft>
                <a:spcPct val="15000"/>
              </a:spcAft>
              <a:buChar char="•"/>
            </a:pPr>
            <a:r>
              <a:rPr lang="en-US" sz="1200" kern="1200" dirty="0"/>
              <a:t>Scripts/tasks</a:t>
            </a:r>
          </a:p>
        </p:txBody>
      </p:sp>
      <p:sp>
        <p:nvSpPr>
          <p:cNvPr id="31" name="Freeform 30">
            <a:extLst>
              <a:ext uri="{FF2B5EF4-FFF2-40B4-BE49-F238E27FC236}">
                <a16:creationId xmlns:a16="http://schemas.microsoft.com/office/drawing/2014/main" id="{718BD530-2967-1946-9504-9FD89486E5D3}"/>
              </a:ext>
            </a:extLst>
          </p:cNvPr>
          <p:cNvSpPr/>
          <p:nvPr/>
        </p:nvSpPr>
        <p:spPr>
          <a:xfrm>
            <a:off x="5897880" y="2299146"/>
            <a:ext cx="1589736" cy="718374"/>
          </a:xfrm>
          <a:custGeom>
            <a:avLst/>
            <a:gdLst>
              <a:gd name="connsiteX0" fmla="*/ 113339 w 680023"/>
              <a:gd name="connsiteY0" fmla="*/ 0 h 4332001"/>
              <a:gd name="connsiteX1" fmla="*/ 566684 w 680023"/>
              <a:gd name="connsiteY1" fmla="*/ 0 h 4332001"/>
              <a:gd name="connsiteX2" fmla="*/ 680023 w 680023"/>
              <a:gd name="connsiteY2" fmla="*/ 113339 h 4332001"/>
              <a:gd name="connsiteX3" fmla="*/ 680023 w 680023"/>
              <a:gd name="connsiteY3" fmla="*/ 4332001 h 4332001"/>
              <a:gd name="connsiteX4" fmla="*/ 680023 w 680023"/>
              <a:gd name="connsiteY4" fmla="*/ 4332001 h 4332001"/>
              <a:gd name="connsiteX5" fmla="*/ 0 w 680023"/>
              <a:gd name="connsiteY5" fmla="*/ 4332001 h 4332001"/>
              <a:gd name="connsiteX6" fmla="*/ 0 w 680023"/>
              <a:gd name="connsiteY6" fmla="*/ 4332001 h 4332001"/>
              <a:gd name="connsiteX7" fmla="*/ 0 w 680023"/>
              <a:gd name="connsiteY7" fmla="*/ 113339 h 4332001"/>
              <a:gd name="connsiteX8" fmla="*/ 113339 w 680023"/>
              <a:gd name="connsiteY8" fmla="*/ 0 h 433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023" h="4332001">
                <a:moveTo>
                  <a:pt x="680023" y="722012"/>
                </a:moveTo>
                <a:lnTo>
                  <a:pt x="680023" y="3609989"/>
                </a:lnTo>
                <a:cubicBezTo>
                  <a:pt x="680023" y="4008743"/>
                  <a:pt x="672057" y="4332001"/>
                  <a:pt x="662231" y="4332001"/>
                </a:cubicBezTo>
                <a:lnTo>
                  <a:pt x="0" y="4332001"/>
                </a:lnTo>
                <a:lnTo>
                  <a:pt x="0" y="4332001"/>
                </a:lnTo>
                <a:lnTo>
                  <a:pt x="0" y="0"/>
                </a:lnTo>
                <a:lnTo>
                  <a:pt x="0" y="0"/>
                </a:lnTo>
                <a:lnTo>
                  <a:pt x="662231" y="0"/>
                </a:lnTo>
                <a:cubicBezTo>
                  <a:pt x="672057" y="0"/>
                  <a:pt x="680023" y="323258"/>
                  <a:pt x="680023" y="722012"/>
                </a:cubicBezTo>
                <a:close/>
              </a:path>
            </a:pathLst>
          </a:custGeom>
          <a:solidFill>
            <a:schemeClr val="accent1">
              <a:lumMod val="20000"/>
              <a:lumOff val="80000"/>
              <a:alpha val="90000"/>
            </a:schemeClr>
          </a:solidFill>
          <a:ln>
            <a:solidFill>
              <a:schemeClr val="bg2">
                <a:alpha val="90000"/>
              </a:schemeClr>
            </a:solidFill>
          </a:ln>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51436" tIns="48125" rIns="73842" bIns="48125" spcCol="1270" anchor="ctr"/>
          <a:lstStyle/>
          <a:p>
            <a:pPr marL="0" lvl="1" algn="ctr" defTabSz="600060">
              <a:lnSpc>
                <a:spcPct val="90000"/>
              </a:lnSpc>
              <a:spcAft>
                <a:spcPct val="15000"/>
              </a:spcAft>
              <a:defRPr/>
            </a:pPr>
            <a:r>
              <a:rPr lang="en-US" sz="1600" dirty="0">
                <a:solidFill>
                  <a:schemeClr val="bg1"/>
                </a:solidFill>
                <a:latin typeface="Arial" charset="0"/>
                <a:ea typeface="Arial" charset="0"/>
                <a:cs typeface="Arial" charset="0"/>
              </a:rPr>
              <a:t>Reduced DR test time</a:t>
            </a:r>
          </a:p>
        </p:txBody>
      </p:sp>
      <p:sp>
        <p:nvSpPr>
          <p:cNvPr id="32" name="Freeform 31">
            <a:extLst>
              <a:ext uri="{FF2B5EF4-FFF2-40B4-BE49-F238E27FC236}">
                <a16:creationId xmlns:a16="http://schemas.microsoft.com/office/drawing/2014/main" id="{5224696A-5627-E141-863E-3CFE014D14E9}"/>
              </a:ext>
            </a:extLst>
          </p:cNvPr>
          <p:cNvSpPr/>
          <p:nvPr/>
        </p:nvSpPr>
        <p:spPr>
          <a:xfrm>
            <a:off x="5908344" y="5440680"/>
            <a:ext cx="1635456" cy="822960"/>
          </a:xfrm>
          <a:custGeom>
            <a:avLst/>
            <a:gdLst>
              <a:gd name="connsiteX0" fmla="*/ 113339 w 680023"/>
              <a:gd name="connsiteY0" fmla="*/ 0 h 4332001"/>
              <a:gd name="connsiteX1" fmla="*/ 566684 w 680023"/>
              <a:gd name="connsiteY1" fmla="*/ 0 h 4332001"/>
              <a:gd name="connsiteX2" fmla="*/ 680023 w 680023"/>
              <a:gd name="connsiteY2" fmla="*/ 113339 h 4332001"/>
              <a:gd name="connsiteX3" fmla="*/ 680023 w 680023"/>
              <a:gd name="connsiteY3" fmla="*/ 4332001 h 4332001"/>
              <a:gd name="connsiteX4" fmla="*/ 680023 w 680023"/>
              <a:gd name="connsiteY4" fmla="*/ 4332001 h 4332001"/>
              <a:gd name="connsiteX5" fmla="*/ 0 w 680023"/>
              <a:gd name="connsiteY5" fmla="*/ 4332001 h 4332001"/>
              <a:gd name="connsiteX6" fmla="*/ 0 w 680023"/>
              <a:gd name="connsiteY6" fmla="*/ 4332001 h 4332001"/>
              <a:gd name="connsiteX7" fmla="*/ 0 w 680023"/>
              <a:gd name="connsiteY7" fmla="*/ 113339 h 4332001"/>
              <a:gd name="connsiteX8" fmla="*/ 113339 w 680023"/>
              <a:gd name="connsiteY8" fmla="*/ 0 h 433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023" h="4332001">
                <a:moveTo>
                  <a:pt x="680023" y="722012"/>
                </a:moveTo>
                <a:lnTo>
                  <a:pt x="680023" y="3609989"/>
                </a:lnTo>
                <a:cubicBezTo>
                  <a:pt x="680023" y="4008743"/>
                  <a:pt x="672057" y="4332001"/>
                  <a:pt x="662231" y="4332001"/>
                </a:cubicBezTo>
                <a:lnTo>
                  <a:pt x="0" y="4332001"/>
                </a:lnTo>
                <a:lnTo>
                  <a:pt x="0" y="4332001"/>
                </a:lnTo>
                <a:lnTo>
                  <a:pt x="0" y="0"/>
                </a:lnTo>
                <a:lnTo>
                  <a:pt x="0" y="0"/>
                </a:lnTo>
                <a:lnTo>
                  <a:pt x="662231" y="0"/>
                </a:lnTo>
                <a:cubicBezTo>
                  <a:pt x="672057" y="0"/>
                  <a:pt x="680023" y="323258"/>
                  <a:pt x="680023" y="722012"/>
                </a:cubicBezTo>
                <a:close/>
              </a:path>
            </a:pathLst>
          </a:custGeom>
          <a:solidFill>
            <a:schemeClr val="accent1">
              <a:lumMod val="20000"/>
              <a:lumOff val="80000"/>
              <a:alpha val="90000"/>
            </a:schemeClr>
          </a:solidFill>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51436" tIns="48125" rIns="73842" bIns="48125" spcCol="1270" anchor="ctr"/>
          <a:lstStyle/>
          <a:p>
            <a:pPr marL="0" lvl="1" algn="ctr" defTabSz="600060">
              <a:lnSpc>
                <a:spcPct val="90000"/>
              </a:lnSpc>
              <a:spcAft>
                <a:spcPct val="15000"/>
              </a:spcAft>
              <a:defRPr/>
            </a:pPr>
            <a:r>
              <a:rPr lang="en-US" sz="1600" dirty="0">
                <a:solidFill>
                  <a:schemeClr val="bg1"/>
                </a:solidFill>
                <a:latin typeface="Arial" charset="0"/>
                <a:ea typeface="Arial" charset="0"/>
                <a:cs typeface="Arial" charset="0"/>
              </a:rPr>
              <a:t>Reduced dependency on experts </a:t>
            </a:r>
          </a:p>
        </p:txBody>
      </p:sp>
      <p:sp>
        <p:nvSpPr>
          <p:cNvPr id="33" name="Freeform 32">
            <a:extLst>
              <a:ext uri="{FF2B5EF4-FFF2-40B4-BE49-F238E27FC236}">
                <a16:creationId xmlns:a16="http://schemas.microsoft.com/office/drawing/2014/main" id="{95422496-38D2-F34D-B49C-8ADC05B5D811}"/>
              </a:ext>
            </a:extLst>
          </p:cNvPr>
          <p:cNvSpPr/>
          <p:nvPr/>
        </p:nvSpPr>
        <p:spPr>
          <a:xfrm>
            <a:off x="11760504" y="2286000"/>
            <a:ext cx="2138376" cy="1070380"/>
          </a:xfrm>
          <a:custGeom>
            <a:avLst/>
            <a:gdLst>
              <a:gd name="connsiteX0" fmla="*/ 113339 w 680023"/>
              <a:gd name="connsiteY0" fmla="*/ 0 h 4332001"/>
              <a:gd name="connsiteX1" fmla="*/ 566684 w 680023"/>
              <a:gd name="connsiteY1" fmla="*/ 0 h 4332001"/>
              <a:gd name="connsiteX2" fmla="*/ 680023 w 680023"/>
              <a:gd name="connsiteY2" fmla="*/ 113339 h 4332001"/>
              <a:gd name="connsiteX3" fmla="*/ 680023 w 680023"/>
              <a:gd name="connsiteY3" fmla="*/ 4332001 h 4332001"/>
              <a:gd name="connsiteX4" fmla="*/ 680023 w 680023"/>
              <a:gd name="connsiteY4" fmla="*/ 4332001 h 4332001"/>
              <a:gd name="connsiteX5" fmla="*/ 0 w 680023"/>
              <a:gd name="connsiteY5" fmla="*/ 4332001 h 4332001"/>
              <a:gd name="connsiteX6" fmla="*/ 0 w 680023"/>
              <a:gd name="connsiteY6" fmla="*/ 4332001 h 4332001"/>
              <a:gd name="connsiteX7" fmla="*/ 0 w 680023"/>
              <a:gd name="connsiteY7" fmla="*/ 113339 h 4332001"/>
              <a:gd name="connsiteX8" fmla="*/ 113339 w 680023"/>
              <a:gd name="connsiteY8" fmla="*/ 0 h 433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023" h="4332001">
                <a:moveTo>
                  <a:pt x="680023" y="722012"/>
                </a:moveTo>
                <a:lnTo>
                  <a:pt x="680023" y="3609989"/>
                </a:lnTo>
                <a:cubicBezTo>
                  <a:pt x="680023" y="4008743"/>
                  <a:pt x="672057" y="4332001"/>
                  <a:pt x="662231" y="4332001"/>
                </a:cubicBezTo>
                <a:lnTo>
                  <a:pt x="0" y="4332001"/>
                </a:lnTo>
                <a:lnTo>
                  <a:pt x="0" y="4332001"/>
                </a:lnTo>
                <a:lnTo>
                  <a:pt x="0" y="0"/>
                </a:lnTo>
                <a:lnTo>
                  <a:pt x="0" y="0"/>
                </a:lnTo>
                <a:lnTo>
                  <a:pt x="662231" y="0"/>
                </a:lnTo>
                <a:cubicBezTo>
                  <a:pt x="672057" y="0"/>
                  <a:pt x="680023" y="323258"/>
                  <a:pt x="680023" y="722012"/>
                </a:cubicBezTo>
                <a:close/>
              </a:path>
            </a:pathLst>
          </a:custGeom>
          <a:solidFill>
            <a:schemeClr val="accent1">
              <a:lumMod val="20000"/>
              <a:lumOff val="80000"/>
              <a:alpha val="90000"/>
            </a:schemeClr>
          </a:solidFill>
          <a:ln>
            <a:solidFill>
              <a:schemeClr val="bg2">
                <a:alpha val="90000"/>
              </a:schemeClr>
            </a:solidFill>
          </a:ln>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51436" tIns="48125" rIns="73842" bIns="48125" spcCol="1270" anchor="ctr"/>
          <a:lstStyle/>
          <a:p>
            <a:pPr marL="0" lvl="1" algn="ctr" defTabSz="600060">
              <a:lnSpc>
                <a:spcPct val="90000"/>
              </a:lnSpc>
              <a:spcAft>
                <a:spcPct val="15000"/>
              </a:spcAft>
              <a:defRPr/>
            </a:pPr>
            <a:r>
              <a:rPr lang="en-US" sz="1600" dirty="0">
                <a:solidFill>
                  <a:schemeClr val="bg1"/>
                </a:solidFill>
                <a:latin typeface="Arial" charset="0"/>
                <a:ea typeface="Arial" charset="0"/>
                <a:cs typeface="Arial" charset="0"/>
              </a:rPr>
              <a:t>Reduced resources required for application failover and recovery</a:t>
            </a:r>
          </a:p>
        </p:txBody>
      </p:sp>
      <p:sp>
        <p:nvSpPr>
          <p:cNvPr id="22" name="Rectangle 11">
            <a:extLst>
              <a:ext uri="{FF2B5EF4-FFF2-40B4-BE49-F238E27FC236}">
                <a16:creationId xmlns:a16="http://schemas.microsoft.com/office/drawing/2014/main" id="{EBFB9EDC-5B2E-134C-835E-0BB08AE0DB4E}"/>
              </a:ext>
            </a:extLst>
          </p:cNvPr>
          <p:cNvSpPr>
            <a:spLocks noChangeArrowheads="1"/>
          </p:cNvSpPr>
          <p:nvPr/>
        </p:nvSpPr>
        <p:spPr bwMode="auto">
          <a:xfrm>
            <a:off x="5760720" y="6377532"/>
            <a:ext cx="8366760" cy="389028"/>
          </a:xfrm>
          <a:prstGeom prst="rect">
            <a:avLst/>
          </a:prstGeom>
          <a:solidFill>
            <a:schemeClr val="accent3">
              <a:lumMod val="60000"/>
              <a:lumOff val="40000"/>
            </a:schemeClr>
          </a:solidFill>
          <a:ln>
            <a:noFill/>
          </a:ln>
          <a:effectLst/>
          <a:extLst/>
        </p:spPr>
        <p:txBody>
          <a:bodyPr wrap="square" lIns="100584" tIns="40233" rIns="100584" bIns="40233">
            <a:spAutoFit/>
          </a:bodyPr>
          <a:lstStyle/>
          <a:p>
            <a:pPr marL="12223" algn="ctr" defTabSz="502860" fontAlgn="base">
              <a:spcBef>
                <a:spcPct val="0"/>
              </a:spcBef>
              <a:spcAft>
                <a:spcPct val="0"/>
              </a:spcAft>
              <a:tabLst>
                <a:tab pos="796195" algn="l"/>
              </a:tabLst>
              <a:defRPr/>
            </a:pPr>
            <a:r>
              <a:rPr lang="en-US" sz="2000" b="1" dirty="0">
                <a:solidFill>
                  <a:srgbClr val="FFFFFF"/>
                </a:solidFill>
                <a:latin typeface="Arial" charset="0"/>
                <a:ea typeface="ＭＳ Ｐゴシック" charset="0"/>
                <a:cs typeface="Arial" charset="0"/>
              </a:rPr>
              <a:t>Features</a:t>
            </a:r>
          </a:p>
        </p:txBody>
      </p:sp>
    </p:spTree>
    <p:extLst>
      <p:ext uri="{BB962C8B-B14F-4D97-AF65-F5344CB8AC3E}">
        <p14:creationId xmlns:p14="http://schemas.microsoft.com/office/powerpoint/2010/main" val="3798844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1">
            <a:extLst>
              <a:ext uri="{FF2B5EF4-FFF2-40B4-BE49-F238E27FC236}">
                <a16:creationId xmlns:a16="http://schemas.microsoft.com/office/drawing/2014/main" id="{A2C4D267-27EF-443A-A454-A0A91C695F55}"/>
              </a:ext>
            </a:extLst>
          </p:cNvPr>
          <p:cNvSpPr txBox="1">
            <a:spLocks noGrp="1"/>
          </p:cNvSpPr>
          <p:nvPr>
            <p:ph type="title"/>
          </p:nvPr>
        </p:nvSpPr>
        <p:spPr>
          <a:xfrm>
            <a:off x="463724" y="671512"/>
            <a:ext cx="13951116" cy="984885"/>
          </a:xfrm>
          <a:prstGeom prst="rect">
            <a:avLst/>
          </a:prstGeom>
        </p:spPr>
        <p:txBody>
          <a:bodyPr vert="horz" wrap="square" lIns="0" tIns="0" rIns="0" bIns="0" rtlCol="0">
            <a:spAutoFit/>
          </a:bodyPr>
          <a:lstStyle/>
          <a:p>
            <a:pPr marL="12646" marR="5080">
              <a:lnSpc>
                <a:spcPct val="100000"/>
              </a:lnSpc>
            </a:pPr>
            <a:r>
              <a:rPr lang="en-US" sz="3200" dirty="0">
                <a:solidFill>
                  <a:schemeClr val="tx1"/>
                </a:solidFill>
              </a:rPr>
              <a:t>IBM Cloud Resiliency Orchestration enhances</a:t>
            </a:r>
            <a:r>
              <a:rPr lang="en-US" sz="3200" dirty="0">
                <a:solidFill>
                  <a:schemeClr val="tx1">
                    <a:lumMod val="75000"/>
                    <a:lumOff val="25000"/>
                  </a:schemeClr>
                </a:solidFill>
              </a:rPr>
              <a:t> standard technology-run approach for more efficient RTO/RPO in hybrid or non-hybrid environments.</a:t>
            </a:r>
          </a:p>
        </p:txBody>
      </p:sp>
      <p:grpSp>
        <p:nvGrpSpPr>
          <p:cNvPr id="58" name="Group 57">
            <a:extLst>
              <a:ext uri="{FF2B5EF4-FFF2-40B4-BE49-F238E27FC236}">
                <a16:creationId xmlns:a16="http://schemas.microsoft.com/office/drawing/2014/main" id="{F3D03CAE-3EC4-48D4-BB3B-9602A61F0029}"/>
              </a:ext>
            </a:extLst>
          </p:cNvPr>
          <p:cNvGrpSpPr/>
          <p:nvPr/>
        </p:nvGrpSpPr>
        <p:grpSpPr>
          <a:xfrm>
            <a:off x="411480" y="2148840"/>
            <a:ext cx="13747094" cy="5356619"/>
            <a:chOff x="411480" y="2351521"/>
            <a:chExt cx="13747094" cy="5356619"/>
          </a:xfrm>
        </p:grpSpPr>
        <p:cxnSp>
          <p:nvCxnSpPr>
            <p:cNvPr id="7" name="Straight Arrow Connector 6">
              <a:extLst>
                <a:ext uri="{FF2B5EF4-FFF2-40B4-BE49-F238E27FC236}">
                  <a16:creationId xmlns:a16="http://schemas.microsoft.com/office/drawing/2014/main" id="{04A2C12F-2CB0-4A18-B612-B9894FF6D64E}"/>
                </a:ext>
              </a:extLst>
            </p:cNvPr>
            <p:cNvCxnSpPr/>
            <p:nvPr/>
          </p:nvCxnSpPr>
          <p:spPr>
            <a:xfrm>
              <a:off x="5355915" y="3337560"/>
              <a:ext cx="424920" cy="0"/>
            </a:xfrm>
            <a:prstGeom prst="straightConnector1">
              <a:avLst/>
            </a:prstGeom>
            <a:ln w="28575" cmpd="sng">
              <a:solidFill>
                <a:srgbClr val="0530AD"/>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D6479FD3-EAC1-4031-852E-A6427038EB03}"/>
                </a:ext>
              </a:extLst>
            </p:cNvPr>
            <p:cNvCxnSpPr/>
            <p:nvPr/>
          </p:nvCxnSpPr>
          <p:spPr>
            <a:xfrm>
              <a:off x="5355915" y="4332960"/>
              <a:ext cx="424920" cy="0"/>
            </a:xfrm>
            <a:prstGeom prst="straightConnector1">
              <a:avLst/>
            </a:prstGeom>
            <a:ln w="28575" cmpd="sng">
              <a:solidFill>
                <a:srgbClr val="0530AD"/>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5A90E43-6704-4E40-B933-00A61AA1AF17}"/>
                </a:ext>
              </a:extLst>
            </p:cNvPr>
            <p:cNvCxnSpPr/>
            <p:nvPr/>
          </p:nvCxnSpPr>
          <p:spPr>
            <a:xfrm>
              <a:off x="5356705" y="5328359"/>
              <a:ext cx="428319" cy="0"/>
            </a:xfrm>
            <a:prstGeom prst="straightConnector1">
              <a:avLst/>
            </a:prstGeom>
            <a:ln w="28575" cmpd="sng">
              <a:solidFill>
                <a:srgbClr val="0530AD"/>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04289F3B-1979-4A5E-AE3C-564E3D957927}"/>
                </a:ext>
              </a:extLst>
            </p:cNvPr>
            <p:cNvCxnSpPr/>
            <p:nvPr/>
          </p:nvCxnSpPr>
          <p:spPr>
            <a:xfrm>
              <a:off x="5356705" y="6323759"/>
              <a:ext cx="428319" cy="0"/>
            </a:xfrm>
            <a:prstGeom prst="straightConnector1">
              <a:avLst/>
            </a:prstGeom>
            <a:ln w="28575" cmpd="sng">
              <a:solidFill>
                <a:srgbClr val="0530AD"/>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C92C4FF-65DB-4AE2-AC76-EA18E728290F}"/>
                </a:ext>
              </a:extLst>
            </p:cNvPr>
            <p:cNvCxnSpPr/>
            <p:nvPr/>
          </p:nvCxnSpPr>
          <p:spPr>
            <a:xfrm>
              <a:off x="5356705" y="7194734"/>
              <a:ext cx="428319" cy="0"/>
            </a:xfrm>
            <a:prstGeom prst="straightConnector1">
              <a:avLst/>
            </a:prstGeom>
            <a:ln w="28575" cmpd="sng">
              <a:solidFill>
                <a:srgbClr val="0530AD"/>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7E0053BA-8436-4915-AEE9-D01703B5589A}"/>
                </a:ext>
              </a:extLst>
            </p:cNvPr>
            <p:cNvSpPr/>
            <p:nvPr/>
          </p:nvSpPr>
          <p:spPr>
            <a:xfrm>
              <a:off x="10923524" y="3844621"/>
              <a:ext cx="3235050" cy="895860"/>
            </a:xfrm>
            <a:prstGeom prst="rect">
              <a:avLst/>
            </a:prstGeom>
            <a:solidFill>
              <a:srgbClr val="0F6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3988E"/>
                  </a:solidFill>
                </a:ln>
                <a:noFill/>
              </a:endParaRPr>
            </a:p>
          </p:txBody>
        </p:sp>
        <p:sp>
          <p:nvSpPr>
            <p:cNvPr id="13" name="Rectangle 12">
              <a:extLst>
                <a:ext uri="{FF2B5EF4-FFF2-40B4-BE49-F238E27FC236}">
                  <a16:creationId xmlns:a16="http://schemas.microsoft.com/office/drawing/2014/main" id="{7F4C72FF-5F91-4C27-8C41-1E9E0E4C4DA7}"/>
                </a:ext>
              </a:extLst>
            </p:cNvPr>
            <p:cNvSpPr/>
            <p:nvPr/>
          </p:nvSpPr>
          <p:spPr>
            <a:xfrm>
              <a:off x="10923524" y="4840021"/>
              <a:ext cx="3235050" cy="895860"/>
            </a:xfrm>
            <a:prstGeom prst="rect">
              <a:avLst/>
            </a:prstGeom>
            <a:solidFill>
              <a:srgbClr val="0F6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3988E"/>
                  </a:solidFill>
                </a:ln>
                <a:noFill/>
              </a:endParaRPr>
            </a:p>
          </p:txBody>
        </p:sp>
        <p:sp>
          <p:nvSpPr>
            <p:cNvPr id="14" name="Rectangle 13">
              <a:extLst>
                <a:ext uri="{FF2B5EF4-FFF2-40B4-BE49-F238E27FC236}">
                  <a16:creationId xmlns:a16="http://schemas.microsoft.com/office/drawing/2014/main" id="{4AA47607-4963-4A1A-AEE3-B5585D7CA5AA}"/>
                </a:ext>
              </a:extLst>
            </p:cNvPr>
            <p:cNvSpPr/>
            <p:nvPr/>
          </p:nvSpPr>
          <p:spPr>
            <a:xfrm>
              <a:off x="10923524" y="5835420"/>
              <a:ext cx="3235050" cy="895860"/>
            </a:xfrm>
            <a:prstGeom prst="rect">
              <a:avLst/>
            </a:prstGeom>
            <a:solidFill>
              <a:srgbClr val="0F6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3988E"/>
                  </a:solidFill>
                </a:ln>
                <a:noFill/>
              </a:endParaRPr>
            </a:p>
          </p:txBody>
        </p:sp>
        <p:sp>
          <p:nvSpPr>
            <p:cNvPr id="15" name="Rectangle 14">
              <a:extLst>
                <a:ext uri="{FF2B5EF4-FFF2-40B4-BE49-F238E27FC236}">
                  <a16:creationId xmlns:a16="http://schemas.microsoft.com/office/drawing/2014/main" id="{731A3F2C-3C9B-4D3A-BB85-96C6A60C2C5C}"/>
                </a:ext>
              </a:extLst>
            </p:cNvPr>
            <p:cNvSpPr/>
            <p:nvPr/>
          </p:nvSpPr>
          <p:spPr>
            <a:xfrm>
              <a:off x="10923524" y="6812280"/>
              <a:ext cx="3235050" cy="895860"/>
            </a:xfrm>
            <a:prstGeom prst="rect">
              <a:avLst/>
            </a:prstGeom>
            <a:solidFill>
              <a:srgbClr val="0F6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3988E"/>
                  </a:solidFill>
                </a:ln>
                <a:solidFill>
                  <a:srgbClr val="88D0CE"/>
                </a:solidFill>
              </a:endParaRPr>
            </a:p>
          </p:txBody>
        </p:sp>
        <p:sp>
          <p:nvSpPr>
            <p:cNvPr id="16" name="Rectangle 15">
              <a:extLst>
                <a:ext uri="{FF2B5EF4-FFF2-40B4-BE49-F238E27FC236}">
                  <a16:creationId xmlns:a16="http://schemas.microsoft.com/office/drawing/2014/main" id="{7673C06B-EF84-48C1-9CFD-9B54082D0211}"/>
                </a:ext>
              </a:extLst>
            </p:cNvPr>
            <p:cNvSpPr/>
            <p:nvPr/>
          </p:nvSpPr>
          <p:spPr>
            <a:xfrm>
              <a:off x="10923524" y="2869958"/>
              <a:ext cx="3235050" cy="895860"/>
            </a:xfrm>
            <a:prstGeom prst="rect">
              <a:avLst/>
            </a:prstGeom>
            <a:solidFill>
              <a:srgbClr val="0F6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3988E"/>
                  </a:solidFill>
                </a:ln>
                <a:noFill/>
              </a:endParaRPr>
            </a:p>
          </p:txBody>
        </p:sp>
        <p:sp>
          <p:nvSpPr>
            <p:cNvPr id="17" name="Rectangle 16">
              <a:extLst>
                <a:ext uri="{FF2B5EF4-FFF2-40B4-BE49-F238E27FC236}">
                  <a16:creationId xmlns:a16="http://schemas.microsoft.com/office/drawing/2014/main" id="{35AC9A87-3EB6-432A-B24D-6FA1B1A0C49C}"/>
                </a:ext>
              </a:extLst>
            </p:cNvPr>
            <p:cNvSpPr/>
            <p:nvPr/>
          </p:nvSpPr>
          <p:spPr>
            <a:xfrm>
              <a:off x="5822100" y="3844621"/>
              <a:ext cx="4976999" cy="895860"/>
            </a:xfrm>
            <a:prstGeom prst="rect">
              <a:avLst/>
            </a:prstGeom>
            <a:solidFill>
              <a:srgbClr val="0530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3988E"/>
                  </a:solidFill>
                </a:ln>
                <a:noFill/>
              </a:endParaRPr>
            </a:p>
          </p:txBody>
        </p:sp>
        <p:sp>
          <p:nvSpPr>
            <p:cNvPr id="18" name="Rectangle 17">
              <a:extLst>
                <a:ext uri="{FF2B5EF4-FFF2-40B4-BE49-F238E27FC236}">
                  <a16:creationId xmlns:a16="http://schemas.microsoft.com/office/drawing/2014/main" id="{3C99D227-5955-4C51-B8C2-B9FB3A7D78A1}"/>
                </a:ext>
              </a:extLst>
            </p:cNvPr>
            <p:cNvSpPr/>
            <p:nvPr/>
          </p:nvSpPr>
          <p:spPr>
            <a:xfrm>
              <a:off x="5822100" y="4840021"/>
              <a:ext cx="4976999" cy="895860"/>
            </a:xfrm>
            <a:prstGeom prst="rect">
              <a:avLst/>
            </a:prstGeom>
            <a:solidFill>
              <a:srgbClr val="0530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3988E"/>
                  </a:solidFill>
                </a:ln>
                <a:noFill/>
              </a:endParaRPr>
            </a:p>
          </p:txBody>
        </p:sp>
        <p:sp>
          <p:nvSpPr>
            <p:cNvPr id="19" name="Rectangle 18">
              <a:extLst>
                <a:ext uri="{FF2B5EF4-FFF2-40B4-BE49-F238E27FC236}">
                  <a16:creationId xmlns:a16="http://schemas.microsoft.com/office/drawing/2014/main" id="{45C6B9A5-B06F-4B16-BE16-D523F4032F72}"/>
                </a:ext>
              </a:extLst>
            </p:cNvPr>
            <p:cNvSpPr/>
            <p:nvPr/>
          </p:nvSpPr>
          <p:spPr>
            <a:xfrm>
              <a:off x="5822100" y="5835420"/>
              <a:ext cx="4976999" cy="895860"/>
            </a:xfrm>
            <a:prstGeom prst="rect">
              <a:avLst/>
            </a:prstGeom>
            <a:solidFill>
              <a:srgbClr val="0530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3988E"/>
                  </a:solidFill>
                </a:ln>
                <a:noFill/>
              </a:endParaRPr>
            </a:p>
          </p:txBody>
        </p:sp>
        <p:sp>
          <p:nvSpPr>
            <p:cNvPr id="20" name="Rectangle 19">
              <a:extLst>
                <a:ext uri="{FF2B5EF4-FFF2-40B4-BE49-F238E27FC236}">
                  <a16:creationId xmlns:a16="http://schemas.microsoft.com/office/drawing/2014/main" id="{7153F654-2FAC-421F-87BC-E13F33190587}"/>
                </a:ext>
              </a:extLst>
            </p:cNvPr>
            <p:cNvSpPr/>
            <p:nvPr/>
          </p:nvSpPr>
          <p:spPr>
            <a:xfrm>
              <a:off x="5822100" y="6792248"/>
              <a:ext cx="4976999" cy="895860"/>
            </a:xfrm>
            <a:prstGeom prst="rect">
              <a:avLst/>
            </a:prstGeom>
            <a:solidFill>
              <a:srgbClr val="0530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3988E"/>
                  </a:solidFill>
                </a:ln>
                <a:solidFill>
                  <a:srgbClr val="88D0CE"/>
                </a:solidFill>
              </a:endParaRPr>
            </a:p>
          </p:txBody>
        </p:sp>
        <p:sp>
          <p:nvSpPr>
            <p:cNvPr id="21" name="Rectangle 20">
              <a:extLst>
                <a:ext uri="{FF2B5EF4-FFF2-40B4-BE49-F238E27FC236}">
                  <a16:creationId xmlns:a16="http://schemas.microsoft.com/office/drawing/2014/main" id="{967B6135-AEBA-4ABE-BE11-30C64FCB736E}"/>
                </a:ext>
              </a:extLst>
            </p:cNvPr>
            <p:cNvSpPr/>
            <p:nvPr/>
          </p:nvSpPr>
          <p:spPr>
            <a:xfrm>
              <a:off x="5822100" y="2872551"/>
              <a:ext cx="4976999" cy="895860"/>
            </a:xfrm>
            <a:prstGeom prst="rect">
              <a:avLst/>
            </a:prstGeom>
            <a:solidFill>
              <a:srgbClr val="0530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3988E"/>
                  </a:solidFill>
                </a:ln>
                <a:noFill/>
              </a:endParaRPr>
            </a:p>
          </p:txBody>
        </p:sp>
        <p:sp>
          <p:nvSpPr>
            <p:cNvPr id="22" name="Rectangle 21">
              <a:extLst>
                <a:ext uri="{FF2B5EF4-FFF2-40B4-BE49-F238E27FC236}">
                  <a16:creationId xmlns:a16="http://schemas.microsoft.com/office/drawing/2014/main" id="{1F3431A8-0B41-45E8-A001-7FC5A8EC90CC}"/>
                </a:ext>
              </a:extLst>
            </p:cNvPr>
            <p:cNvSpPr/>
            <p:nvPr/>
          </p:nvSpPr>
          <p:spPr>
            <a:xfrm>
              <a:off x="471826" y="3844621"/>
              <a:ext cx="4852574" cy="895860"/>
            </a:xfrm>
            <a:prstGeom prst="rect">
              <a:avLst/>
            </a:prstGeom>
            <a:solidFill>
              <a:srgbClr val="0530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3988E"/>
                  </a:solidFill>
                </a:ln>
                <a:noFill/>
              </a:endParaRPr>
            </a:p>
          </p:txBody>
        </p:sp>
        <p:sp>
          <p:nvSpPr>
            <p:cNvPr id="23" name="Rectangle 22">
              <a:extLst>
                <a:ext uri="{FF2B5EF4-FFF2-40B4-BE49-F238E27FC236}">
                  <a16:creationId xmlns:a16="http://schemas.microsoft.com/office/drawing/2014/main" id="{C1AB31BA-2EBE-4749-A284-06CDAFCA7521}"/>
                </a:ext>
              </a:extLst>
            </p:cNvPr>
            <p:cNvSpPr/>
            <p:nvPr/>
          </p:nvSpPr>
          <p:spPr>
            <a:xfrm>
              <a:off x="471826" y="4840021"/>
              <a:ext cx="4852574" cy="895860"/>
            </a:xfrm>
            <a:prstGeom prst="rect">
              <a:avLst/>
            </a:prstGeom>
            <a:solidFill>
              <a:srgbClr val="0530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3988E"/>
                  </a:solidFill>
                </a:ln>
                <a:noFill/>
              </a:endParaRPr>
            </a:p>
          </p:txBody>
        </p:sp>
        <p:sp>
          <p:nvSpPr>
            <p:cNvPr id="24" name="Rectangle 23">
              <a:extLst>
                <a:ext uri="{FF2B5EF4-FFF2-40B4-BE49-F238E27FC236}">
                  <a16:creationId xmlns:a16="http://schemas.microsoft.com/office/drawing/2014/main" id="{6D033740-DE98-4326-B09F-AF4B5E8C08C9}"/>
                </a:ext>
              </a:extLst>
            </p:cNvPr>
            <p:cNvSpPr/>
            <p:nvPr/>
          </p:nvSpPr>
          <p:spPr>
            <a:xfrm>
              <a:off x="471826" y="5835420"/>
              <a:ext cx="4852574" cy="895860"/>
            </a:xfrm>
            <a:prstGeom prst="rect">
              <a:avLst/>
            </a:prstGeom>
            <a:solidFill>
              <a:srgbClr val="0530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3988E"/>
                  </a:solidFill>
                </a:ln>
                <a:noFill/>
              </a:endParaRPr>
            </a:p>
          </p:txBody>
        </p:sp>
        <p:sp>
          <p:nvSpPr>
            <p:cNvPr id="25" name="Rectangle 24">
              <a:extLst>
                <a:ext uri="{FF2B5EF4-FFF2-40B4-BE49-F238E27FC236}">
                  <a16:creationId xmlns:a16="http://schemas.microsoft.com/office/drawing/2014/main" id="{9AABC88B-322C-4639-81B4-4F9839139ECF}"/>
                </a:ext>
              </a:extLst>
            </p:cNvPr>
            <p:cNvSpPr/>
            <p:nvPr/>
          </p:nvSpPr>
          <p:spPr>
            <a:xfrm>
              <a:off x="471826" y="6792248"/>
              <a:ext cx="4852574" cy="895860"/>
            </a:xfrm>
            <a:prstGeom prst="rect">
              <a:avLst/>
            </a:prstGeom>
            <a:solidFill>
              <a:srgbClr val="0530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3988E"/>
                  </a:solidFill>
                </a:ln>
                <a:solidFill>
                  <a:srgbClr val="88D0CE"/>
                </a:solidFill>
              </a:endParaRPr>
            </a:p>
          </p:txBody>
        </p:sp>
        <p:sp>
          <p:nvSpPr>
            <p:cNvPr id="27" name="Rectangle 26">
              <a:extLst>
                <a:ext uri="{FF2B5EF4-FFF2-40B4-BE49-F238E27FC236}">
                  <a16:creationId xmlns:a16="http://schemas.microsoft.com/office/drawing/2014/main" id="{45B54C4E-8AFE-412E-89BC-38BB4D7A4A01}"/>
                </a:ext>
              </a:extLst>
            </p:cNvPr>
            <p:cNvSpPr/>
            <p:nvPr/>
          </p:nvSpPr>
          <p:spPr>
            <a:xfrm>
              <a:off x="5822100" y="2351521"/>
              <a:ext cx="870975" cy="400110"/>
            </a:xfrm>
            <a:prstGeom prst="rect">
              <a:avLst/>
            </a:prstGeom>
          </p:spPr>
          <p:txBody>
            <a:bodyPr wrap="square">
              <a:spAutoFit/>
            </a:bodyPr>
            <a:lstStyle/>
            <a:p>
              <a:pPr defTabSz="455310"/>
              <a:r>
                <a:rPr lang="en-US" sz="2000" b="1" dirty="0">
                  <a:solidFill>
                    <a:srgbClr val="0530AD"/>
                  </a:solidFill>
                  <a:latin typeface="+mj-lt"/>
                  <a:ea typeface="MS PGothic" pitchFamily="34" charset="-128"/>
                  <a:cs typeface="Arial"/>
                </a:rPr>
                <a:t>To:</a:t>
              </a:r>
            </a:p>
          </p:txBody>
        </p:sp>
        <p:sp>
          <p:nvSpPr>
            <p:cNvPr id="28" name="Rectangle 27">
              <a:extLst>
                <a:ext uri="{FF2B5EF4-FFF2-40B4-BE49-F238E27FC236}">
                  <a16:creationId xmlns:a16="http://schemas.microsoft.com/office/drawing/2014/main" id="{5D6EC341-415E-4772-BDF8-2DA231573F19}"/>
                </a:ext>
              </a:extLst>
            </p:cNvPr>
            <p:cNvSpPr/>
            <p:nvPr/>
          </p:nvSpPr>
          <p:spPr>
            <a:xfrm>
              <a:off x="411480" y="2351521"/>
              <a:ext cx="3732749" cy="400110"/>
            </a:xfrm>
            <a:prstGeom prst="rect">
              <a:avLst/>
            </a:prstGeom>
          </p:spPr>
          <p:txBody>
            <a:bodyPr wrap="square">
              <a:spAutoFit/>
            </a:bodyPr>
            <a:lstStyle/>
            <a:p>
              <a:pPr defTabSz="455310"/>
              <a:r>
                <a:rPr lang="en-US" sz="2000" b="1" dirty="0">
                  <a:solidFill>
                    <a:srgbClr val="0530AD"/>
                  </a:solidFill>
                  <a:latin typeface="+mj-lt"/>
                  <a:ea typeface="MS PGothic" pitchFamily="34" charset="-128"/>
                  <a:cs typeface="Arial"/>
                </a:rPr>
                <a:t>From:</a:t>
              </a:r>
            </a:p>
          </p:txBody>
        </p:sp>
        <p:sp>
          <p:nvSpPr>
            <p:cNvPr id="29" name="Rectangle 28">
              <a:extLst>
                <a:ext uri="{FF2B5EF4-FFF2-40B4-BE49-F238E27FC236}">
                  <a16:creationId xmlns:a16="http://schemas.microsoft.com/office/drawing/2014/main" id="{A292E64B-E924-4D78-9421-7FC5F7242E29}"/>
                </a:ext>
              </a:extLst>
            </p:cNvPr>
            <p:cNvSpPr/>
            <p:nvPr/>
          </p:nvSpPr>
          <p:spPr>
            <a:xfrm>
              <a:off x="10923524" y="2351521"/>
              <a:ext cx="1493100" cy="400110"/>
            </a:xfrm>
            <a:prstGeom prst="rect">
              <a:avLst/>
            </a:prstGeom>
          </p:spPr>
          <p:txBody>
            <a:bodyPr wrap="square">
              <a:spAutoFit/>
            </a:bodyPr>
            <a:lstStyle/>
            <a:p>
              <a:pPr defTabSz="455310"/>
              <a:r>
                <a:rPr lang="en-US" sz="2000" b="1" dirty="0">
                  <a:solidFill>
                    <a:srgbClr val="0F6DFF"/>
                  </a:solidFill>
                  <a:latin typeface="+mj-lt"/>
                  <a:ea typeface="MS PGothic" pitchFamily="34" charset="-128"/>
                  <a:cs typeface="Arial"/>
                </a:rPr>
                <a:t>Benefit</a:t>
              </a:r>
            </a:p>
          </p:txBody>
        </p:sp>
        <p:sp>
          <p:nvSpPr>
            <p:cNvPr id="30" name="Rectangle 29">
              <a:extLst>
                <a:ext uri="{FF2B5EF4-FFF2-40B4-BE49-F238E27FC236}">
                  <a16:creationId xmlns:a16="http://schemas.microsoft.com/office/drawing/2014/main" id="{882F00FB-2A5C-4238-B79A-75627E6032C7}"/>
                </a:ext>
              </a:extLst>
            </p:cNvPr>
            <p:cNvSpPr/>
            <p:nvPr/>
          </p:nvSpPr>
          <p:spPr>
            <a:xfrm>
              <a:off x="471826" y="2869958"/>
              <a:ext cx="4852574" cy="895860"/>
            </a:xfrm>
            <a:prstGeom prst="rect">
              <a:avLst/>
            </a:prstGeom>
            <a:solidFill>
              <a:srgbClr val="0530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3988E"/>
                  </a:solidFill>
                </a:ln>
                <a:noFill/>
              </a:endParaRPr>
            </a:p>
          </p:txBody>
        </p:sp>
        <p:sp>
          <p:nvSpPr>
            <p:cNvPr id="31" name="Rectangle 30">
              <a:extLst>
                <a:ext uri="{FF2B5EF4-FFF2-40B4-BE49-F238E27FC236}">
                  <a16:creationId xmlns:a16="http://schemas.microsoft.com/office/drawing/2014/main" id="{F77B6E6E-D3D8-44C4-835D-FEEF385B04CD}"/>
                </a:ext>
              </a:extLst>
            </p:cNvPr>
            <p:cNvSpPr/>
            <p:nvPr/>
          </p:nvSpPr>
          <p:spPr>
            <a:xfrm>
              <a:off x="1342801" y="6974860"/>
              <a:ext cx="3857174" cy="523220"/>
            </a:xfrm>
            <a:prstGeom prst="rect">
              <a:avLst/>
            </a:prstGeom>
          </p:spPr>
          <p:txBody>
            <a:bodyPr wrap="square">
              <a:spAutoFit/>
            </a:bodyPr>
            <a:lstStyle/>
            <a:p>
              <a:r>
                <a:rPr lang="en-IN" sz="1400" dirty="0">
                  <a:solidFill>
                    <a:srgbClr val="FFFFFF"/>
                  </a:solidFill>
                  <a:latin typeface="+mj-lt"/>
                  <a:cs typeface="Arial"/>
                </a:rPr>
                <a:t>Traditional DR focused at IT infrastructure level only</a:t>
              </a:r>
            </a:p>
          </p:txBody>
        </p:sp>
        <p:sp>
          <p:nvSpPr>
            <p:cNvPr id="32" name="Rectangle 31">
              <a:extLst>
                <a:ext uri="{FF2B5EF4-FFF2-40B4-BE49-F238E27FC236}">
                  <a16:creationId xmlns:a16="http://schemas.microsoft.com/office/drawing/2014/main" id="{DF4394DA-8054-4C28-93EA-40F153315D6F}"/>
                </a:ext>
              </a:extLst>
            </p:cNvPr>
            <p:cNvSpPr/>
            <p:nvPr/>
          </p:nvSpPr>
          <p:spPr>
            <a:xfrm>
              <a:off x="1342801" y="3063240"/>
              <a:ext cx="3857174" cy="523220"/>
            </a:xfrm>
            <a:prstGeom prst="rect">
              <a:avLst/>
            </a:prstGeom>
          </p:spPr>
          <p:txBody>
            <a:bodyPr wrap="square">
              <a:spAutoFit/>
            </a:bodyPr>
            <a:lstStyle/>
            <a:p>
              <a:r>
                <a:rPr lang="en-IN" sz="1400" dirty="0">
                  <a:solidFill>
                    <a:srgbClr val="FFFFFF"/>
                  </a:solidFill>
                  <a:latin typeface="+mj-lt"/>
                  <a:cs typeface="Arial"/>
                </a:rPr>
                <a:t>Minimal RTO and RPO visibility except during tests/drills </a:t>
              </a:r>
            </a:p>
          </p:txBody>
        </p:sp>
        <p:sp>
          <p:nvSpPr>
            <p:cNvPr id="33" name="Rectangle 32">
              <a:extLst>
                <a:ext uri="{FF2B5EF4-FFF2-40B4-BE49-F238E27FC236}">
                  <a16:creationId xmlns:a16="http://schemas.microsoft.com/office/drawing/2014/main" id="{97AADC78-E0AB-4275-BFB3-7862F38B26C4}"/>
                </a:ext>
              </a:extLst>
            </p:cNvPr>
            <p:cNvSpPr/>
            <p:nvPr/>
          </p:nvSpPr>
          <p:spPr>
            <a:xfrm>
              <a:off x="1342801" y="4048780"/>
              <a:ext cx="3857174" cy="523220"/>
            </a:xfrm>
            <a:prstGeom prst="rect">
              <a:avLst/>
            </a:prstGeom>
          </p:spPr>
          <p:txBody>
            <a:bodyPr wrap="square">
              <a:spAutoFit/>
            </a:bodyPr>
            <a:lstStyle/>
            <a:p>
              <a:r>
                <a:rPr lang="en-IN" sz="1400" dirty="0">
                  <a:solidFill>
                    <a:srgbClr val="FFFFFF"/>
                  </a:solidFill>
                  <a:latin typeface="+mj-lt"/>
                  <a:cs typeface="Arial"/>
                </a:rPr>
                <a:t>Manual, error-prone  operation of </a:t>
              </a:r>
              <a:br>
                <a:rPr lang="en-IN" sz="1400" dirty="0">
                  <a:solidFill>
                    <a:srgbClr val="FFFFFF"/>
                  </a:solidFill>
                  <a:latin typeface="+mj-lt"/>
                  <a:cs typeface="Arial"/>
                </a:rPr>
              </a:br>
              <a:r>
                <a:rPr lang="en-IN" sz="1400" dirty="0">
                  <a:solidFill>
                    <a:srgbClr val="FFFFFF"/>
                  </a:solidFill>
                  <a:latin typeface="+mj-lt"/>
                  <a:cs typeface="Arial"/>
                </a:rPr>
                <a:t>DR processes and run-books </a:t>
              </a:r>
            </a:p>
          </p:txBody>
        </p:sp>
        <p:sp>
          <p:nvSpPr>
            <p:cNvPr id="34" name="Rectangle 33">
              <a:extLst>
                <a:ext uri="{FF2B5EF4-FFF2-40B4-BE49-F238E27FC236}">
                  <a16:creationId xmlns:a16="http://schemas.microsoft.com/office/drawing/2014/main" id="{BC59211F-39F1-42FC-A195-4166EDC061ED}"/>
                </a:ext>
              </a:extLst>
            </p:cNvPr>
            <p:cNvSpPr/>
            <p:nvPr/>
          </p:nvSpPr>
          <p:spPr>
            <a:xfrm>
              <a:off x="1342801" y="5008900"/>
              <a:ext cx="3857174" cy="523220"/>
            </a:xfrm>
            <a:prstGeom prst="rect">
              <a:avLst/>
            </a:prstGeom>
          </p:spPr>
          <p:txBody>
            <a:bodyPr wrap="square">
              <a:spAutoFit/>
            </a:bodyPr>
            <a:lstStyle/>
            <a:p>
              <a:r>
                <a:rPr lang="en-IN" sz="1400" dirty="0">
                  <a:solidFill>
                    <a:srgbClr val="FFFFFF"/>
                  </a:solidFill>
                  <a:latin typeface="+mj-lt"/>
                  <a:cs typeface="Arial"/>
                </a:rPr>
                <a:t>Complex approaches resulting in longer recovery times and resource intensity</a:t>
              </a:r>
            </a:p>
          </p:txBody>
        </p:sp>
        <p:sp>
          <p:nvSpPr>
            <p:cNvPr id="35" name="Rectangle 34">
              <a:extLst>
                <a:ext uri="{FF2B5EF4-FFF2-40B4-BE49-F238E27FC236}">
                  <a16:creationId xmlns:a16="http://schemas.microsoft.com/office/drawing/2014/main" id="{BAD543AA-7017-4325-B154-D46459602E42}"/>
                </a:ext>
              </a:extLst>
            </p:cNvPr>
            <p:cNvSpPr/>
            <p:nvPr/>
          </p:nvSpPr>
          <p:spPr>
            <a:xfrm>
              <a:off x="1342801" y="6138743"/>
              <a:ext cx="3857174" cy="307777"/>
            </a:xfrm>
            <a:prstGeom prst="rect">
              <a:avLst/>
            </a:prstGeom>
          </p:spPr>
          <p:txBody>
            <a:bodyPr wrap="square">
              <a:spAutoFit/>
            </a:bodyPr>
            <a:lstStyle/>
            <a:p>
              <a:r>
                <a:rPr lang="en-IN" sz="1400" dirty="0">
                  <a:solidFill>
                    <a:srgbClr val="FFFFFF"/>
                  </a:solidFill>
                  <a:latin typeface="+mj-lt"/>
                  <a:cs typeface="Arial"/>
                </a:rPr>
                <a:t>Manual DR testing/drills</a:t>
              </a:r>
            </a:p>
          </p:txBody>
        </p:sp>
        <p:sp>
          <p:nvSpPr>
            <p:cNvPr id="36" name="Rectangle 35">
              <a:extLst>
                <a:ext uri="{FF2B5EF4-FFF2-40B4-BE49-F238E27FC236}">
                  <a16:creationId xmlns:a16="http://schemas.microsoft.com/office/drawing/2014/main" id="{0574D8D3-1A1F-4447-AD6E-95D351A21834}"/>
                </a:ext>
              </a:extLst>
            </p:cNvPr>
            <p:cNvSpPr/>
            <p:nvPr/>
          </p:nvSpPr>
          <p:spPr>
            <a:xfrm>
              <a:off x="6693075" y="6858000"/>
              <a:ext cx="4106024" cy="738664"/>
            </a:xfrm>
            <a:prstGeom prst="rect">
              <a:avLst/>
            </a:prstGeom>
          </p:spPr>
          <p:txBody>
            <a:bodyPr wrap="square">
              <a:spAutoFit/>
            </a:bodyPr>
            <a:lstStyle/>
            <a:p>
              <a:r>
                <a:rPr lang="en-IN" sz="1400" dirty="0">
                  <a:solidFill>
                    <a:srgbClr val="FFFFFF"/>
                  </a:solidFill>
                  <a:latin typeface="+mj-lt"/>
                  <a:cs typeface="Arial"/>
                </a:rPr>
                <a:t>Managing DR and resiliency at the business process and application level through intelligent workflow management</a:t>
              </a:r>
            </a:p>
          </p:txBody>
        </p:sp>
        <p:sp>
          <p:nvSpPr>
            <p:cNvPr id="37" name="Rectangle 36">
              <a:extLst>
                <a:ext uri="{FF2B5EF4-FFF2-40B4-BE49-F238E27FC236}">
                  <a16:creationId xmlns:a16="http://schemas.microsoft.com/office/drawing/2014/main" id="{83D56B5F-838E-4A7B-A445-C1C91D731192}"/>
                </a:ext>
              </a:extLst>
            </p:cNvPr>
            <p:cNvSpPr/>
            <p:nvPr/>
          </p:nvSpPr>
          <p:spPr>
            <a:xfrm>
              <a:off x="6693075" y="3042940"/>
              <a:ext cx="3502485" cy="523220"/>
            </a:xfrm>
            <a:prstGeom prst="rect">
              <a:avLst/>
            </a:prstGeom>
          </p:spPr>
          <p:txBody>
            <a:bodyPr wrap="square">
              <a:spAutoFit/>
            </a:bodyPr>
            <a:lstStyle/>
            <a:p>
              <a:r>
                <a:rPr lang="en-IN" sz="1400" dirty="0">
                  <a:solidFill>
                    <a:schemeClr val="bg2"/>
                  </a:solidFill>
                  <a:latin typeface="+mj-lt"/>
                  <a:cs typeface="Arial"/>
                </a:rPr>
                <a:t>Dashboard for continual monitoring </a:t>
              </a:r>
              <a:br>
                <a:rPr lang="en-IN" sz="1400" dirty="0">
                  <a:solidFill>
                    <a:schemeClr val="bg2"/>
                  </a:solidFill>
                  <a:latin typeface="+mj-lt"/>
                  <a:cs typeface="Arial"/>
                </a:rPr>
              </a:br>
              <a:r>
                <a:rPr lang="en-IN" sz="1400" dirty="0">
                  <a:solidFill>
                    <a:schemeClr val="bg2"/>
                  </a:solidFill>
                  <a:latin typeface="+mj-lt"/>
                  <a:cs typeface="Arial"/>
                </a:rPr>
                <a:t>and predictions of RTO and RPO </a:t>
              </a:r>
            </a:p>
          </p:txBody>
        </p:sp>
        <p:sp>
          <p:nvSpPr>
            <p:cNvPr id="38" name="Rectangle 37">
              <a:extLst>
                <a:ext uri="{FF2B5EF4-FFF2-40B4-BE49-F238E27FC236}">
                  <a16:creationId xmlns:a16="http://schemas.microsoft.com/office/drawing/2014/main" id="{F0659A01-42EC-4084-A695-71016BFD4041}"/>
                </a:ext>
              </a:extLst>
            </p:cNvPr>
            <p:cNvSpPr/>
            <p:nvPr/>
          </p:nvSpPr>
          <p:spPr>
            <a:xfrm>
              <a:off x="6693075" y="3924776"/>
              <a:ext cx="4106024" cy="738664"/>
            </a:xfrm>
            <a:prstGeom prst="rect">
              <a:avLst/>
            </a:prstGeom>
          </p:spPr>
          <p:txBody>
            <a:bodyPr wrap="square">
              <a:spAutoFit/>
            </a:bodyPr>
            <a:lstStyle/>
            <a:p>
              <a:r>
                <a:rPr lang="en-IN" sz="1400" dirty="0">
                  <a:solidFill>
                    <a:srgbClr val="FFFFFF"/>
                  </a:solidFill>
                  <a:latin typeface="+mj-lt"/>
                  <a:cs typeface="Arial"/>
                </a:rPr>
                <a:t>Intelligently automated run-books and processes with predefined patterns </a:t>
              </a:r>
              <a:br>
                <a:rPr lang="en-IN" sz="1400" dirty="0">
                  <a:solidFill>
                    <a:srgbClr val="FFFFFF"/>
                  </a:solidFill>
                  <a:latin typeface="+mj-lt"/>
                  <a:cs typeface="Arial"/>
                </a:rPr>
              </a:br>
              <a:r>
                <a:rPr lang="en-IN" sz="1400" dirty="0">
                  <a:solidFill>
                    <a:srgbClr val="FFFFFF"/>
                  </a:solidFill>
                  <a:latin typeface="+mj-lt"/>
                  <a:cs typeface="Arial"/>
                </a:rPr>
                <a:t>for efficient implementation</a:t>
              </a:r>
            </a:p>
          </p:txBody>
        </p:sp>
        <p:sp>
          <p:nvSpPr>
            <p:cNvPr id="39" name="Rectangle 38">
              <a:extLst>
                <a:ext uri="{FF2B5EF4-FFF2-40B4-BE49-F238E27FC236}">
                  <a16:creationId xmlns:a16="http://schemas.microsoft.com/office/drawing/2014/main" id="{92CF8847-32ED-4F29-B61B-56E02DB7EC88}"/>
                </a:ext>
              </a:extLst>
            </p:cNvPr>
            <p:cNvSpPr/>
            <p:nvPr/>
          </p:nvSpPr>
          <p:spPr>
            <a:xfrm>
              <a:off x="6693075" y="4930616"/>
              <a:ext cx="4106024" cy="738664"/>
            </a:xfrm>
            <a:prstGeom prst="rect">
              <a:avLst/>
            </a:prstGeom>
          </p:spPr>
          <p:txBody>
            <a:bodyPr wrap="square">
              <a:spAutoFit/>
            </a:bodyPr>
            <a:lstStyle/>
            <a:p>
              <a:r>
                <a:rPr lang="en-IN" sz="1400" dirty="0">
                  <a:solidFill>
                    <a:srgbClr val="FFFFFF"/>
                  </a:solidFill>
                  <a:latin typeface="+mj-lt"/>
                  <a:cs typeface="Arial"/>
                </a:rPr>
                <a:t>Simplified solution using 450+ recovery automation library patterns reducing </a:t>
              </a:r>
              <a:br>
                <a:rPr lang="en-IN" sz="1400" dirty="0">
                  <a:solidFill>
                    <a:srgbClr val="FFFFFF"/>
                  </a:solidFill>
                  <a:latin typeface="+mj-lt"/>
                  <a:cs typeface="Arial"/>
                </a:rPr>
              </a:br>
              <a:r>
                <a:rPr lang="en-IN" sz="1400" dirty="0">
                  <a:solidFill>
                    <a:srgbClr val="FFFFFF"/>
                  </a:solidFill>
                  <a:latin typeface="+mj-lt"/>
                  <a:cs typeface="Arial"/>
                </a:rPr>
                <a:t>the recovery times and resources</a:t>
              </a:r>
            </a:p>
          </p:txBody>
        </p:sp>
        <p:sp>
          <p:nvSpPr>
            <p:cNvPr id="40" name="Rectangle 39">
              <a:extLst>
                <a:ext uri="{FF2B5EF4-FFF2-40B4-BE49-F238E27FC236}">
                  <a16:creationId xmlns:a16="http://schemas.microsoft.com/office/drawing/2014/main" id="{2E590A2E-CB5B-4FBF-BAB7-33E482D92C77}"/>
                </a:ext>
              </a:extLst>
            </p:cNvPr>
            <p:cNvSpPr/>
            <p:nvPr/>
          </p:nvSpPr>
          <p:spPr>
            <a:xfrm>
              <a:off x="6693075" y="6060460"/>
              <a:ext cx="4106024" cy="523220"/>
            </a:xfrm>
            <a:prstGeom prst="rect">
              <a:avLst/>
            </a:prstGeom>
          </p:spPr>
          <p:txBody>
            <a:bodyPr wrap="square">
              <a:spAutoFit/>
            </a:bodyPr>
            <a:lstStyle/>
            <a:p>
              <a:r>
                <a:rPr lang="en-IN" sz="1400" dirty="0">
                  <a:solidFill>
                    <a:srgbClr val="FFFFFF"/>
                  </a:solidFill>
                  <a:latin typeface="+mj-lt"/>
                  <a:cs typeface="Arial"/>
                </a:rPr>
                <a:t>Using technology to orchestrate automated test plans and failovers</a:t>
              </a:r>
            </a:p>
          </p:txBody>
        </p:sp>
        <p:sp>
          <p:nvSpPr>
            <p:cNvPr id="41" name="Rectangle 40">
              <a:extLst>
                <a:ext uri="{FF2B5EF4-FFF2-40B4-BE49-F238E27FC236}">
                  <a16:creationId xmlns:a16="http://schemas.microsoft.com/office/drawing/2014/main" id="{027CC9C4-3BB6-474B-B226-A6FD5B6DD10B}"/>
                </a:ext>
              </a:extLst>
            </p:cNvPr>
            <p:cNvSpPr/>
            <p:nvPr/>
          </p:nvSpPr>
          <p:spPr>
            <a:xfrm>
              <a:off x="11075599" y="6995160"/>
              <a:ext cx="2869001" cy="523220"/>
            </a:xfrm>
            <a:prstGeom prst="rect">
              <a:avLst/>
            </a:prstGeom>
          </p:spPr>
          <p:txBody>
            <a:bodyPr wrap="square">
              <a:spAutoFit/>
            </a:bodyPr>
            <a:lstStyle/>
            <a:p>
              <a:r>
                <a:rPr lang="en-IN" sz="1400" b="1" dirty="0">
                  <a:solidFill>
                    <a:schemeClr val="bg2"/>
                  </a:solidFill>
                  <a:latin typeface="+mj-lt"/>
                  <a:cs typeface="Arial"/>
                </a:rPr>
                <a:t>Increased availability of business applications</a:t>
              </a:r>
            </a:p>
          </p:txBody>
        </p:sp>
        <p:sp>
          <p:nvSpPr>
            <p:cNvPr id="42" name="Rectangle 41">
              <a:extLst>
                <a:ext uri="{FF2B5EF4-FFF2-40B4-BE49-F238E27FC236}">
                  <a16:creationId xmlns:a16="http://schemas.microsoft.com/office/drawing/2014/main" id="{87D747AA-FBBC-4319-9647-675C3A0C020F}"/>
                </a:ext>
              </a:extLst>
            </p:cNvPr>
            <p:cNvSpPr/>
            <p:nvPr/>
          </p:nvSpPr>
          <p:spPr>
            <a:xfrm>
              <a:off x="11075599" y="3063240"/>
              <a:ext cx="2958550" cy="523220"/>
            </a:xfrm>
            <a:prstGeom prst="rect">
              <a:avLst/>
            </a:prstGeom>
          </p:spPr>
          <p:txBody>
            <a:bodyPr wrap="square">
              <a:spAutoFit/>
            </a:bodyPr>
            <a:lstStyle/>
            <a:p>
              <a:r>
                <a:rPr lang="en-IN" sz="1400" b="1" dirty="0">
                  <a:solidFill>
                    <a:schemeClr val="bg2"/>
                  </a:solidFill>
                  <a:latin typeface="+mj-lt"/>
                  <a:cs typeface="Arial"/>
                </a:rPr>
                <a:t>Reduced risk and increased visibility</a:t>
              </a:r>
            </a:p>
          </p:txBody>
        </p:sp>
        <p:sp>
          <p:nvSpPr>
            <p:cNvPr id="43" name="Rectangle 42">
              <a:extLst>
                <a:ext uri="{FF2B5EF4-FFF2-40B4-BE49-F238E27FC236}">
                  <a16:creationId xmlns:a16="http://schemas.microsoft.com/office/drawing/2014/main" id="{35F9CB06-4551-49AC-9087-D1A0980F6FF1}"/>
                </a:ext>
              </a:extLst>
            </p:cNvPr>
            <p:cNvSpPr/>
            <p:nvPr/>
          </p:nvSpPr>
          <p:spPr>
            <a:xfrm>
              <a:off x="11075599" y="4023360"/>
              <a:ext cx="2958550" cy="523220"/>
            </a:xfrm>
            <a:prstGeom prst="rect">
              <a:avLst/>
            </a:prstGeom>
          </p:spPr>
          <p:txBody>
            <a:bodyPr wrap="square">
              <a:spAutoFit/>
            </a:bodyPr>
            <a:lstStyle/>
            <a:p>
              <a:r>
                <a:rPr lang="en-IN" sz="1400" b="1" dirty="0">
                  <a:solidFill>
                    <a:schemeClr val="bg2"/>
                  </a:solidFill>
                  <a:latin typeface="+mj-lt"/>
                  <a:cs typeface="Arial"/>
                </a:rPr>
                <a:t>Simplified and accelerated DR process</a:t>
              </a:r>
            </a:p>
          </p:txBody>
        </p:sp>
        <p:sp>
          <p:nvSpPr>
            <p:cNvPr id="44" name="Rectangle 43">
              <a:extLst>
                <a:ext uri="{FF2B5EF4-FFF2-40B4-BE49-F238E27FC236}">
                  <a16:creationId xmlns:a16="http://schemas.microsoft.com/office/drawing/2014/main" id="{57885B99-71F5-49DC-A896-8CA63C22FF22}"/>
                </a:ext>
              </a:extLst>
            </p:cNvPr>
            <p:cNvSpPr/>
            <p:nvPr/>
          </p:nvSpPr>
          <p:spPr>
            <a:xfrm>
              <a:off x="11075599" y="4930616"/>
              <a:ext cx="2958550" cy="738664"/>
            </a:xfrm>
            <a:prstGeom prst="rect">
              <a:avLst/>
            </a:prstGeom>
          </p:spPr>
          <p:txBody>
            <a:bodyPr wrap="square">
              <a:spAutoFit/>
            </a:bodyPr>
            <a:lstStyle/>
            <a:p>
              <a:r>
                <a:rPr lang="en-IN" sz="1400" b="1" dirty="0">
                  <a:solidFill>
                    <a:schemeClr val="bg2"/>
                  </a:solidFill>
                  <a:latin typeface="+mj-lt"/>
                  <a:cs typeface="Arial"/>
                </a:rPr>
                <a:t>Reduced deployment time, recovery time and operating costs</a:t>
              </a:r>
            </a:p>
          </p:txBody>
        </p:sp>
        <p:sp>
          <p:nvSpPr>
            <p:cNvPr id="45" name="Rectangle 44">
              <a:extLst>
                <a:ext uri="{FF2B5EF4-FFF2-40B4-BE49-F238E27FC236}">
                  <a16:creationId xmlns:a16="http://schemas.microsoft.com/office/drawing/2014/main" id="{BE1566AE-8AFA-4CFB-9018-9BBE796AF814}"/>
                </a:ext>
              </a:extLst>
            </p:cNvPr>
            <p:cNvSpPr/>
            <p:nvPr/>
          </p:nvSpPr>
          <p:spPr>
            <a:xfrm>
              <a:off x="11075599" y="6060460"/>
              <a:ext cx="2958550" cy="307777"/>
            </a:xfrm>
            <a:prstGeom prst="rect">
              <a:avLst/>
            </a:prstGeom>
          </p:spPr>
          <p:txBody>
            <a:bodyPr wrap="square">
              <a:spAutoFit/>
            </a:bodyPr>
            <a:lstStyle/>
            <a:p>
              <a:r>
                <a:rPr lang="en-IN" sz="1400" b="1" dirty="0">
                  <a:solidFill>
                    <a:schemeClr val="bg2"/>
                  </a:solidFill>
                  <a:latin typeface="+mj-lt"/>
                  <a:cs typeface="Arial"/>
                </a:rPr>
                <a:t>Simplified DR testing exercises </a:t>
              </a:r>
            </a:p>
          </p:txBody>
        </p:sp>
        <p:pic>
          <p:nvPicPr>
            <p:cNvPr id="46" name="Picture 45" descr="from-to.eps">
              <a:extLst>
                <a:ext uri="{FF2B5EF4-FFF2-40B4-BE49-F238E27FC236}">
                  <a16:creationId xmlns:a16="http://schemas.microsoft.com/office/drawing/2014/main" id="{B3CFF6E7-4087-4EE6-8C91-6ABB507DBF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9872" b="81090"/>
            <a:stretch/>
          </p:blipFill>
          <p:spPr>
            <a:xfrm>
              <a:off x="506644" y="2886457"/>
              <a:ext cx="696347" cy="744664"/>
            </a:xfrm>
            <a:prstGeom prst="rect">
              <a:avLst/>
            </a:prstGeom>
          </p:spPr>
        </p:pic>
        <p:pic>
          <p:nvPicPr>
            <p:cNvPr id="47" name="Picture 46" descr="from-to.eps">
              <a:extLst>
                <a:ext uri="{FF2B5EF4-FFF2-40B4-BE49-F238E27FC236}">
                  <a16:creationId xmlns:a16="http://schemas.microsoft.com/office/drawing/2014/main" id="{4E0365FA-2BED-47BA-ABFB-59F363AF5F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351" r="59872" b="62739"/>
            <a:stretch/>
          </p:blipFill>
          <p:spPr>
            <a:xfrm>
              <a:off x="506644" y="3905186"/>
              <a:ext cx="696347" cy="744664"/>
            </a:xfrm>
            <a:prstGeom prst="rect">
              <a:avLst/>
            </a:prstGeom>
          </p:spPr>
        </p:pic>
        <p:pic>
          <p:nvPicPr>
            <p:cNvPr id="48" name="Picture 47" descr="from-to.eps">
              <a:extLst>
                <a:ext uri="{FF2B5EF4-FFF2-40B4-BE49-F238E27FC236}">
                  <a16:creationId xmlns:a16="http://schemas.microsoft.com/office/drawing/2014/main" id="{65453A46-2455-4301-8B38-F9C945A883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899" r="59872" b="43191"/>
            <a:stretch/>
          </p:blipFill>
          <p:spPr>
            <a:xfrm>
              <a:off x="506644" y="4877255"/>
              <a:ext cx="696347" cy="744664"/>
            </a:xfrm>
            <a:prstGeom prst="rect">
              <a:avLst/>
            </a:prstGeom>
          </p:spPr>
        </p:pic>
        <p:pic>
          <p:nvPicPr>
            <p:cNvPr id="49" name="Picture 48" descr="from-to.eps">
              <a:extLst>
                <a:ext uri="{FF2B5EF4-FFF2-40B4-BE49-F238E27FC236}">
                  <a16:creationId xmlns:a16="http://schemas.microsoft.com/office/drawing/2014/main" id="{CB1E2319-C7E9-4591-ABB4-057648FC9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9841" r="59872" b="21249"/>
            <a:stretch/>
          </p:blipFill>
          <p:spPr>
            <a:xfrm>
              <a:off x="506644" y="5872655"/>
              <a:ext cx="696347" cy="744664"/>
            </a:xfrm>
            <a:prstGeom prst="rect">
              <a:avLst/>
            </a:prstGeom>
          </p:spPr>
        </p:pic>
        <p:pic>
          <p:nvPicPr>
            <p:cNvPr id="50" name="Picture 49" descr="from-to.eps">
              <a:extLst>
                <a:ext uri="{FF2B5EF4-FFF2-40B4-BE49-F238E27FC236}">
                  <a16:creationId xmlns:a16="http://schemas.microsoft.com/office/drawing/2014/main" id="{D9E71715-8AE1-4DB8-A5BE-372420367E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2581" r="59872" b="-1491"/>
            <a:stretch/>
          </p:blipFill>
          <p:spPr>
            <a:xfrm>
              <a:off x="506644" y="6868055"/>
              <a:ext cx="696347" cy="744664"/>
            </a:xfrm>
            <a:prstGeom prst="rect">
              <a:avLst/>
            </a:prstGeom>
          </p:spPr>
        </p:pic>
        <p:pic>
          <p:nvPicPr>
            <p:cNvPr id="51" name="Picture 50" descr="from-to.eps">
              <a:extLst>
                <a:ext uri="{FF2B5EF4-FFF2-40B4-BE49-F238E27FC236}">
                  <a16:creationId xmlns:a16="http://schemas.microsoft.com/office/drawing/2014/main" id="{A2CF471E-AF20-4981-BD95-2F3CC1106E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941" r="1931" b="81090"/>
            <a:stretch/>
          </p:blipFill>
          <p:spPr>
            <a:xfrm>
              <a:off x="5981343" y="2886457"/>
              <a:ext cx="696347" cy="744664"/>
            </a:xfrm>
            <a:prstGeom prst="rect">
              <a:avLst/>
            </a:prstGeom>
          </p:spPr>
        </p:pic>
        <p:pic>
          <p:nvPicPr>
            <p:cNvPr id="52" name="Picture 51" descr="from-to.eps">
              <a:extLst>
                <a:ext uri="{FF2B5EF4-FFF2-40B4-BE49-F238E27FC236}">
                  <a16:creationId xmlns:a16="http://schemas.microsoft.com/office/drawing/2014/main" id="{C6BB2AA8-EB71-4A72-B254-1DA04FB87E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941" t="18351" r="1931" b="62739"/>
            <a:stretch/>
          </p:blipFill>
          <p:spPr>
            <a:xfrm>
              <a:off x="5981343" y="3912098"/>
              <a:ext cx="696347" cy="744664"/>
            </a:xfrm>
            <a:prstGeom prst="rect">
              <a:avLst/>
            </a:prstGeom>
          </p:spPr>
        </p:pic>
        <p:pic>
          <p:nvPicPr>
            <p:cNvPr id="53" name="Picture 52" descr="from-to.eps">
              <a:extLst>
                <a:ext uri="{FF2B5EF4-FFF2-40B4-BE49-F238E27FC236}">
                  <a16:creationId xmlns:a16="http://schemas.microsoft.com/office/drawing/2014/main" id="{45E061EA-4EDA-466A-A995-883BCBFF37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941" t="39495" r="1931" b="41595"/>
            <a:stretch/>
          </p:blipFill>
          <p:spPr>
            <a:xfrm>
              <a:off x="5981343" y="4877255"/>
              <a:ext cx="696347" cy="744664"/>
            </a:xfrm>
            <a:prstGeom prst="rect">
              <a:avLst/>
            </a:prstGeom>
          </p:spPr>
        </p:pic>
        <p:pic>
          <p:nvPicPr>
            <p:cNvPr id="54" name="Picture 53" descr="from-to.eps">
              <a:extLst>
                <a:ext uri="{FF2B5EF4-FFF2-40B4-BE49-F238E27FC236}">
                  <a16:creationId xmlns:a16="http://schemas.microsoft.com/office/drawing/2014/main" id="{68530B15-628F-4816-81F7-A317278683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941" t="59442" r="1931" b="21648"/>
            <a:stretch/>
          </p:blipFill>
          <p:spPr>
            <a:xfrm>
              <a:off x="5981343" y="5872655"/>
              <a:ext cx="696347" cy="744664"/>
            </a:xfrm>
            <a:prstGeom prst="rect">
              <a:avLst/>
            </a:prstGeom>
          </p:spPr>
        </p:pic>
        <p:pic>
          <p:nvPicPr>
            <p:cNvPr id="55" name="Picture 54" descr="from-to.eps">
              <a:extLst>
                <a:ext uri="{FF2B5EF4-FFF2-40B4-BE49-F238E27FC236}">
                  <a16:creationId xmlns:a16="http://schemas.microsoft.com/office/drawing/2014/main" id="{EC985E66-E74D-45FB-ADBF-3AAB361B04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941" t="81783" r="1931" b="-693"/>
            <a:stretch/>
          </p:blipFill>
          <p:spPr>
            <a:xfrm>
              <a:off x="5981343" y="6868055"/>
              <a:ext cx="696347" cy="744664"/>
            </a:xfrm>
            <a:prstGeom prst="rect">
              <a:avLst/>
            </a:prstGeom>
          </p:spPr>
        </p:pic>
      </p:grpSp>
      <p:sp>
        <p:nvSpPr>
          <p:cNvPr id="57" name="Text Placeholder 3">
            <a:extLst>
              <a:ext uri="{FF2B5EF4-FFF2-40B4-BE49-F238E27FC236}">
                <a16:creationId xmlns:a16="http://schemas.microsoft.com/office/drawing/2014/main" id="{D04F0C28-E037-48C2-98DB-C2BAE4CEF66B}"/>
              </a:ext>
            </a:extLst>
          </p:cNvPr>
          <p:cNvSpPr txBox="1">
            <a:spLocks/>
          </p:cNvSpPr>
          <p:nvPr/>
        </p:nvSpPr>
        <p:spPr>
          <a:xfrm>
            <a:off x="502920" y="363780"/>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spTree>
    <p:extLst>
      <p:ext uri="{BB962C8B-B14F-4D97-AF65-F5344CB8AC3E}">
        <p14:creationId xmlns:p14="http://schemas.microsoft.com/office/powerpoint/2010/main" val="1196869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1963FA-55B3-49DC-9D69-0F0D34E794DF}"/>
              </a:ext>
            </a:extLst>
          </p:cNvPr>
          <p:cNvSpPr/>
          <p:nvPr/>
        </p:nvSpPr>
        <p:spPr>
          <a:xfrm>
            <a:off x="0" y="5623561"/>
            <a:ext cx="14630400" cy="2148840"/>
          </a:xfrm>
          <a:prstGeom prst="rect">
            <a:avLst/>
          </a:prstGeom>
          <a:solidFill>
            <a:srgbClr val="0F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68" name="Table 67">
            <a:extLst>
              <a:ext uri="{FF2B5EF4-FFF2-40B4-BE49-F238E27FC236}">
                <a16:creationId xmlns:a16="http://schemas.microsoft.com/office/drawing/2014/main" id="{6B3D03AE-C33C-425D-97D7-645BF51F06B2}"/>
              </a:ext>
            </a:extLst>
          </p:cNvPr>
          <p:cNvGraphicFramePr>
            <a:graphicFrameLocks noGrp="1"/>
          </p:cNvGraphicFramePr>
          <p:nvPr>
            <p:extLst>
              <p:ext uri="{D42A27DB-BD31-4B8C-83A1-F6EECF244321}">
                <p14:modId xmlns:p14="http://schemas.microsoft.com/office/powerpoint/2010/main" val="2978629579"/>
              </p:ext>
            </p:extLst>
          </p:nvPr>
        </p:nvGraphicFramePr>
        <p:xfrm>
          <a:off x="849067" y="5804841"/>
          <a:ext cx="6122586" cy="1617039"/>
        </p:xfrm>
        <a:graphic>
          <a:graphicData uri="http://schemas.openxmlformats.org/drawingml/2006/table">
            <a:tbl>
              <a:tblPr>
                <a:tableStyleId>{5C22544A-7EE6-4342-B048-85BDC9FD1C3A}</a:tableStyleId>
              </a:tblPr>
              <a:tblGrid>
                <a:gridCol w="6122586">
                  <a:extLst>
                    <a:ext uri="{9D8B030D-6E8A-4147-A177-3AD203B41FA5}">
                      <a16:colId xmlns:a16="http://schemas.microsoft.com/office/drawing/2014/main" val="20000"/>
                    </a:ext>
                  </a:extLst>
                </a:gridCol>
              </a:tblGrid>
              <a:tr h="1082922">
                <a:tc>
                  <a:txBody>
                    <a:bodyPr/>
                    <a:lstStyle/>
                    <a:p>
                      <a:pPr marL="502920" indent="-342900" algn="l" fontAlgn="ctr">
                        <a:spcBef>
                          <a:spcPts val="1200"/>
                        </a:spcBef>
                        <a:buFont typeface="Arial" panose="020B0604020202020204" pitchFamily="34" charset="0"/>
                        <a:buChar char="•"/>
                      </a:pPr>
                      <a:r>
                        <a:rPr lang="en-US" sz="2400" u="none" strike="noStrike" baseline="0" noProof="0" dirty="0">
                          <a:solidFill>
                            <a:schemeClr val="bg2"/>
                          </a:solidFill>
                          <a:effectLst/>
                          <a:latin typeface="+mj-lt"/>
                          <a:cs typeface="Arial" panose="020B0604020202020204" pitchFamily="34" charset="0"/>
                        </a:rPr>
                        <a:t>Orchestration server and site controller server at primary and DR site </a:t>
                      </a:r>
                    </a:p>
                    <a:p>
                      <a:pPr marL="502920" indent="-342900" algn="l" fontAlgn="ctr">
                        <a:spcBef>
                          <a:spcPts val="1200"/>
                        </a:spcBef>
                        <a:buFont typeface="Arial" panose="020B0604020202020204" pitchFamily="34" charset="0"/>
                        <a:buChar char="•"/>
                      </a:pPr>
                      <a:r>
                        <a:rPr lang="en-US" sz="2400" u="none" strike="noStrike" baseline="0" noProof="0" dirty="0">
                          <a:solidFill>
                            <a:schemeClr val="bg2"/>
                          </a:solidFill>
                          <a:effectLst/>
                          <a:latin typeface="+mj-lt"/>
                          <a:cs typeface="Arial" panose="020B0604020202020204" pitchFamily="34" charset="0"/>
                        </a:rPr>
                        <a:t>Three options: on-premises, IBM Cloud and AWS</a:t>
                      </a:r>
                    </a:p>
                  </a:txBody>
                  <a:tcPr marL="1599" marR="1599" marT="159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9" name="object 21">
            <a:extLst>
              <a:ext uri="{FF2B5EF4-FFF2-40B4-BE49-F238E27FC236}">
                <a16:creationId xmlns:a16="http://schemas.microsoft.com/office/drawing/2014/main" id="{7B39CE1E-01C4-4155-BDB4-01F12949C2CC}"/>
              </a:ext>
            </a:extLst>
          </p:cNvPr>
          <p:cNvSpPr txBox="1">
            <a:spLocks noGrp="1"/>
          </p:cNvSpPr>
          <p:nvPr>
            <p:ph type="title"/>
          </p:nvPr>
        </p:nvSpPr>
        <p:spPr>
          <a:xfrm>
            <a:off x="450694" y="741997"/>
            <a:ext cx="11326844" cy="492443"/>
          </a:xfrm>
          <a:prstGeom prst="rect">
            <a:avLst/>
          </a:prstGeom>
        </p:spPr>
        <p:txBody>
          <a:bodyPr vert="horz" wrap="square" lIns="0" tIns="0" rIns="0" bIns="0" rtlCol="0">
            <a:spAutoFit/>
          </a:bodyPr>
          <a:lstStyle/>
          <a:p>
            <a:pPr marL="12646" marR="5080">
              <a:lnSpc>
                <a:spcPct val="100000"/>
              </a:lnSpc>
            </a:pPr>
            <a:r>
              <a:rPr lang="en-US" sz="3200" dirty="0">
                <a:solidFill>
                  <a:srgbClr val="404040"/>
                </a:solidFill>
              </a:rPr>
              <a:t>IBM Cloud Resiliency Orchestration – delivery options</a:t>
            </a:r>
          </a:p>
        </p:txBody>
      </p:sp>
      <p:graphicFrame>
        <p:nvGraphicFramePr>
          <p:cNvPr id="70" name="Table 69">
            <a:extLst>
              <a:ext uri="{FF2B5EF4-FFF2-40B4-BE49-F238E27FC236}">
                <a16:creationId xmlns:a16="http://schemas.microsoft.com/office/drawing/2014/main" id="{15079443-B0E7-44C7-A14B-10E8A04C1863}"/>
              </a:ext>
            </a:extLst>
          </p:cNvPr>
          <p:cNvGraphicFramePr>
            <a:graphicFrameLocks noGrp="1"/>
          </p:cNvGraphicFramePr>
          <p:nvPr>
            <p:extLst>
              <p:ext uri="{D42A27DB-BD31-4B8C-83A1-F6EECF244321}">
                <p14:modId xmlns:p14="http://schemas.microsoft.com/office/powerpoint/2010/main" val="573841831"/>
              </p:ext>
            </p:extLst>
          </p:nvPr>
        </p:nvGraphicFramePr>
        <p:xfrm>
          <a:off x="7454225" y="5792908"/>
          <a:ext cx="5822935" cy="1617039"/>
        </p:xfrm>
        <a:graphic>
          <a:graphicData uri="http://schemas.openxmlformats.org/drawingml/2006/table">
            <a:tbl>
              <a:tblPr>
                <a:tableStyleId>{5C22544A-7EE6-4342-B048-85BDC9FD1C3A}</a:tableStyleId>
              </a:tblPr>
              <a:tblGrid>
                <a:gridCol w="5822935">
                  <a:extLst>
                    <a:ext uri="{9D8B030D-6E8A-4147-A177-3AD203B41FA5}">
                      <a16:colId xmlns:a16="http://schemas.microsoft.com/office/drawing/2014/main" val="20000"/>
                    </a:ext>
                  </a:extLst>
                </a:gridCol>
              </a:tblGrid>
              <a:tr h="1247972">
                <a:tc>
                  <a:txBody>
                    <a:bodyPr/>
                    <a:lstStyle/>
                    <a:p>
                      <a:pPr marL="502920" indent="-342900" algn="l" fontAlgn="ctr">
                        <a:spcBef>
                          <a:spcPts val="1200"/>
                        </a:spcBef>
                        <a:buFont typeface="Arial" panose="020B0604020202020204" pitchFamily="34" charset="0"/>
                        <a:buChar char="•"/>
                      </a:pPr>
                      <a:r>
                        <a:rPr lang="en-US" sz="2400" u="none" strike="noStrike" baseline="0" noProof="0" dirty="0">
                          <a:solidFill>
                            <a:schemeClr val="bg2"/>
                          </a:solidFill>
                          <a:effectLst/>
                          <a:latin typeface="+mj-lt"/>
                          <a:cs typeface="Arial" panose="020B0604020202020204" pitchFamily="34" charset="0"/>
                        </a:rPr>
                        <a:t>IBM Global Command Center provides monitoring and management.</a:t>
                      </a:r>
                    </a:p>
                    <a:p>
                      <a:pPr marL="502920" indent="-342900" algn="l" fontAlgn="ctr">
                        <a:spcBef>
                          <a:spcPts val="1200"/>
                        </a:spcBef>
                        <a:buFont typeface="Arial" panose="020B0604020202020204" pitchFamily="34" charset="0"/>
                        <a:buChar char="•"/>
                      </a:pPr>
                      <a:r>
                        <a:rPr lang="en-US" sz="2400" u="none" strike="noStrike" baseline="0" noProof="0" dirty="0">
                          <a:solidFill>
                            <a:schemeClr val="bg2"/>
                          </a:solidFill>
                          <a:effectLst/>
                          <a:latin typeface="+mj-lt"/>
                          <a:cs typeface="Arial" panose="020B0604020202020204" pitchFamily="34" charset="0"/>
                        </a:rPr>
                        <a:t>Local subject matter experts and project management services</a:t>
                      </a:r>
                    </a:p>
                  </a:txBody>
                  <a:tcPr marL="1599" marR="1599" marT="159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Rounded Rectangle 136">
            <a:extLst>
              <a:ext uri="{FF2B5EF4-FFF2-40B4-BE49-F238E27FC236}">
                <a16:creationId xmlns:a16="http://schemas.microsoft.com/office/drawing/2014/main" id="{AF03857A-488F-4653-9E2B-93713F251DF1}"/>
              </a:ext>
            </a:extLst>
          </p:cNvPr>
          <p:cNvSpPr/>
          <p:nvPr/>
        </p:nvSpPr>
        <p:spPr>
          <a:xfrm>
            <a:off x="11809118" y="1856491"/>
            <a:ext cx="1493283" cy="1435349"/>
          </a:xfrm>
          <a:prstGeom prst="roundRect">
            <a:avLst>
              <a:gd name="adj" fmla="val 5600"/>
            </a:avLst>
          </a:prstGeom>
          <a:solidFill>
            <a:schemeClr val="bg2">
              <a:lumMod val="95000"/>
            </a:schemeClr>
          </a:solidFill>
          <a:ln w="38100">
            <a:solidFill>
              <a:srgbClr val="0F6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32FDBA2-BD75-4F88-AA44-27C94D29FC54}"/>
              </a:ext>
            </a:extLst>
          </p:cNvPr>
          <p:cNvCxnSpPr>
            <a:cxnSpLocks/>
          </p:cNvCxnSpPr>
          <p:nvPr/>
        </p:nvCxnSpPr>
        <p:spPr>
          <a:xfrm>
            <a:off x="9114391" y="3122379"/>
            <a:ext cx="753161" cy="75296"/>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sp>
        <p:nvSpPr>
          <p:cNvPr id="10" name="Rounded Rectangle 1">
            <a:extLst>
              <a:ext uri="{FF2B5EF4-FFF2-40B4-BE49-F238E27FC236}">
                <a16:creationId xmlns:a16="http://schemas.microsoft.com/office/drawing/2014/main" id="{D9D681F8-5E9F-4AD7-BA5D-5AAAF8E545D5}"/>
              </a:ext>
            </a:extLst>
          </p:cNvPr>
          <p:cNvSpPr/>
          <p:nvPr/>
        </p:nvSpPr>
        <p:spPr>
          <a:xfrm>
            <a:off x="774712" y="2206238"/>
            <a:ext cx="3600701" cy="3061100"/>
          </a:xfrm>
          <a:prstGeom prst="roundRect">
            <a:avLst>
              <a:gd name="adj" fmla="val 5600"/>
            </a:avLst>
          </a:prstGeom>
          <a:solidFill>
            <a:schemeClr val="bg2">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19ABE76-6E6A-424F-943E-A947AB232B5C}"/>
              </a:ext>
            </a:extLst>
          </p:cNvPr>
          <p:cNvCxnSpPr>
            <a:cxnSpLocks/>
          </p:cNvCxnSpPr>
          <p:nvPr/>
        </p:nvCxnSpPr>
        <p:spPr>
          <a:xfrm>
            <a:off x="1558777" y="4808950"/>
            <a:ext cx="1196353" cy="0"/>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32E0EE-84FA-475E-A32A-D8AEC437E2D2}"/>
              </a:ext>
            </a:extLst>
          </p:cNvPr>
          <p:cNvCxnSpPr>
            <a:stCxn id="26" idx="2"/>
          </p:cNvCxnSpPr>
          <p:nvPr/>
        </p:nvCxnSpPr>
        <p:spPr>
          <a:xfrm>
            <a:off x="1977131" y="4426244"/>
            <a:ext cx="777998" cy="382706"/>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EAEFE2-5CCB-49C1-A66B-459CA3493D93}"/>
              </a:ext>
            </a:extLst>
          </p:cNvPr>
          <p:cNvCxnSpPr>
            <a:stCxn id="23" idx="2"/>
          </p:cNvCxnSpPr>
          <p:nvPr/>
        </p:nvCxnSpPr>
        <p:spPr>
          <a:xfrm>
            <a:off x="2598791" y="4426245"/>
            <a:ext cx="156338" cy="382704"/>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835286A-2084-46EB-9581-CD8CB6213F11}"/>
              </a:ext>
            </a:extLst>
          </p:cNvPr>
          <p:cNvCxnSpPr>
            <a:cxnSpLocks/>
            <a:endCxn id="77" idx="2"/>
          </p:cNvCxnSpPr>
          <p:nvPr/>
        </p:nvCxnSpPr>
        <p:spPr>
          <a:xfrm flipV="1">
            <a:off x="2755130" y="4526050"/>
            <a:ext cx="525150" cy="282901"/>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09F529-57A4-4C97-A1F7-686B85B501D0}"/>
              </a:ext>
            </a:extLst>
          </p:cNvPr>
          <p:cNvCxnSpPr>
            <a:cxnSpLocks/>
            <a:endCxn id="76" idx="2"/>
          </p:cNvCxnSpPr>
          <p:nvPr/>
        </p:nvCxnSpPr>
        <p:spPr>
          <a:xfrm flipV="1">
            <a:off x="2755130" y="4526050"/>
            <a:ext cx="1133015" cy="282901"/>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A5571D-DDB0-4A7D-B2FE-F936016A7294}"/>
              </a:ext>
            </a:extLst>
          </p:cNvPr>
          <p:cNvCxnSpPr/>
          <p:nvPr/>
        </p:nvCxnSpPr>
        <p:spPr>
          <a:xfrm>
            <a:off x="1007015" y="3660498"/>
            <a:ext cx="3368398" cy="0"/>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3E5617-BA34-405F-AF26-073F8F392AA6}"/>
              </a:ext>
            </a:extLst>
          </p:cNvPr>
          <p:cNvCxnSpPr>
            <a:cxnSpLocks/>
            <a:stCxn id="79" idx="0"/>
          </p:cNvCxnSpPr>
          <p:nvPr/>
        </p:nvCxnSpPr>
        <p:spPr>
          <a:xfrm flipV="1">
            <a:off x="1305080" y="3651058"/>
            <a:ext cx="0" cy="881728"/>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31325E0-4446-4B1A-9BCA-45263E35221B}"/>
              </a:ext>
            </a:extLst>
          </p:cNvPr>
          <p:cNvCxnSpPr>
            <a:cxnSpLocks/>
          </p:cNvCxnSpPr>
          <p:nvPr/>
        </p:nvCxnSpPr>
        <p:spPr>
          <a:xfrm flipH="1" flipV="1">
            <a:off x="1967359" y="3657600"/>
            <a:ext cx="2732" cy="343509"/>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E6E259-AAC1-4E64-81CE-7FDCA8209D40}"/>
              </a:ext>
            </a:extLst>
          </p:cNvPr>
          <p:cNvCxnSpPr/>
          <p:nvPr/>
        </p:nvCxnSpPr>
        <p:spPr>
          <a:xfrm flipV="1">
            <a:off x="2612274" y="3651058"/>
            <a:ext cx="0" cy="382471"/>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67FBD50-6F59-4C5B-A88D-895FD09CADE8}"/>
              </a:ext>
            </a:extLst>
          </p:cNvPr>
          <p:cNvCxnSpPr/>
          <p:nvPr/>
        </p:nvCxnSpPr>
        <p:spPr>
          <a:xfrm flipH="1" flipV="1">
            <a:off x="3298530" y="3653062"/>
            <a:ext cx="2732" cy="343515"/>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1DD62E-7A59-41AB-84D3-7AABA56ED6E7}"/>
              </a:ext>
            </a:extLst>
          </p:cNvPr>
          <p:cNvCxnSpPr/>
          <p:nvPr/>
        </p:nvCxnSpPr>
        <p:spPr>
          <a:xfrm flipH="1" flipV="1">
            <a:off x="3888120" y="3653061"/>
            <a:ext cx="2732" cy="343515"/>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502C4245-693C-4751-93EF-ABA2F38CD573}"/>
              </a:ext>
            </a:extLst>
          </p:cNvPr>
          <p:cNvGrpSpPr/>
          <p:nvPr/>
        </p:nvGrpSpPr>
        <p:grpSpPr>
          <a:xfrm>
            <a:off x="2247638" y="4004016"/>
            <a:ext cx="696910" cy="422230"/>
            <a:chOff x="5332230" y="2266950"/>
            <a:chExt cx="457200" cy="276999"/>
          </a:xfrm>
        </p:grpSpPr>
        <p:sp>
          <p:nvSpPr>
            <p:cNvPr id="23" name="Rounded Rectangle 6">
              <a:extLst>
                <a:ext uri="{FF2B5EF4-FFF2-40B4-BE49-F238E27FC236}">
                  <a16:creationId xmlns:a16="http://schemas.microsoft.com/office/drawing/2014/main" id="{6C161B84-BD86-4CF6-BCFE-537432A0F972}"/>
                </a:ext>
              </a:extLst>
            </p:cNvPr>
            <p:cNvSpPr/>
            <p:nvPr/>
          </p:nvSpPr>
          <p:spPr>
            <a:xfrm>
              <a:off x="5410200" y="2266950"/>
              <a:ext cx="304800" cy="276999"/>
            </a:xfrm>
            <a:prstGeom prst="roundRect">
              <a:avLst/>
            </a:prstGeom>
            <a:solidFill>
              <a:srgbClr val="0530AD"/>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C457C08-1BD5-4268-992E-46514E3FED7D}"/>
                </a:ext>
              </a:extLst>
            </p:cNvPr>
            <p:cNvSpPr txBox="1"/>
            <p:nvPr/>
          </p:nvSpPr>
          <p:spPr>
            <a:xfrm>
              <a:off x="5332230" y="2302583"/>
              <a:ext cx="457200" cy="181722"/>
            </a:xfrm>
            <a:prstGeom prst="rect">
              <a:avLst/>
            </a:prstGeom>
            <a:noFill/>
            <a:ln>
              <a:noFill/>
            </a:ln>
          </p:spPr>
          <p:txBody>
            <a:bodyPr wrap="square" rtlCol="0">
              <a:spAutoFit/>
            </a:bodyPr>
            <a:lstStyle/>
            <a:p>
              <a:pPr algn="ctr"/>
              <a:r>
                <a:rPr lang="pt-BR" sz="1200" b="1" dirty="0">
                  <a:solidFill>
                    <a:schemeClr val="bg2"/>
                  </a:solidFill>
                  <a:latin typeface="Arial" panose="020B0604020202020204" pitchFamily="34" charset="0"/>
                  <a:cs typeface="Arial" panose="020B0604020202020204" pitchFamily="34" charset="0"/>
                </a:rPr>
                <a:t>VM</a:t>
              </a:r>
            </a:p>
          </p:txBody>
        </p:sp>
      </p:grpSp>
      <p:grpSp>
        <p:nvGrpSpPr>
          <p:cNvPr id="25" name="Group 24">
            <a:extLst>
              <a:ext uri="{FF2B5EF4-FFF2-40B4-BE49-F238E27FC236}">
                <a16:creationId xmlns:a16="http://schemas.microsoft.com/office/drawing/2014/main" id="{E21F7FEC-AE09-4F0E-A43B-CC2C51AA65E5}"/>
              </a:ext>
            </a:extLst>
          </p:cNvPr>
          <p:cNvGrpSpPr/>
          <p:nvPr/>
        </p:nvGrpSpPr>
        <p:grpSpPr>
          <a:xfrm>
            <a:off x="1621636" y="4004014"/>
            <a:ext cx="696910" cy="422230"/>
            <a:chOff x="5329381" y="2266950"/>
            <a:chExt cx="457200" cy="276999"/>
          </a:xfrm>
        </p:grpSpPr>
        <p:sp>
          <p:nvSpPr>
            <p:cNvPr id="26" name="Rounded Rectangle 17">
              <a:extLst>
                <a:ext uri="{FF2B5EF4-FFF2-40B4-BE49-F238E27FC236}">
                  <a16:creationId xmlns:a16="http://schemas.microsoft.com/office/drawing/2014/main" id="{1972527D-ADE1-43B3-AB42-BAFE2A9CE356}"/>
                </a:ext>
              </a:extLst>
            </p:cNvPr>
            <p:cNvSpPr/>
            <p:nvPr/>
          </p:nvSpPr>
          <p:spPr>
            <a:xfrm>
              <a:off x="5410200" y="2266950"/>
              <a:ext cx="304800" cy="276999"/>
            </a:xfrm>
            <a:prstGeom prst="roundRect">
              <a:avLst/>
            </a:prstGeom>
            <a:solidFill>
              <a:srgbClr val="0530AD"/>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19CE649-FBF3-4B8B-93A7-467616BCCDC3}"/>
                </a:ext>
              </a:extLst>
            </p:cNvPr>
            <p:cNvSpPr txBox="1"/>
            <p:nvPr/>
          </p:nvSpPr>
          <p:spPr>
            <a:xfrm>
              <a:off x="5329381" y="2300737"/>
              <a:ext cx="457200" cy="181722"/>
            </a:xfrm>
            <a:prstGeom prst="rect">
              <a:avLst/>
            </a:prstGeom>
            <a:noFill/>
            <a:ln>
              <a:noFill/>
            </a:ln>
          </p:spPr>
          <p:txBody>
            <a:bodyPr wrap="square" rtlCol="0">
              <a:spAutoFit/>
            </a:bodyPr>
            <a:lstStyle/>
            <a:p>
              <a:pPr algn="ctr"/>
              <a:r>
                <a:rPr lang="pt-BR" sz="1200" b="1" dirty="0">
                  <a:solidFill>
                    <a:schemeClr val="bg2"/>
                  </a:solidFill>
                  <a:latin typeface="Arial" panose="020B0604020202020204" pitchFamily="34" charset="0"/>
                  <a:cs typeface="Arial" panose="020B0604020202020204" pitchFamily="34" charset="0"/>
                </a:rPr>
                <a:t>VM</a:t>
              </a:r>
            </a:p>
          </p:txBody>
        </p:sp>
      </p:grpSp>
      <p:cxnSp>
        <p:nvCxnSpPr>
          <p:cNvPr id="28" name="Straight Connector 27">
            <a:extLst>
              <a:ext uri="{FF2B5EF4-FFF2-40B4-BE49-F238E27FC236}">
                <a16:creationId xmlns:a16="http://schemas.microsoft.com/office/drawing/2014/main" id="{D016E805-A504-4B49-8ABD-6B787570C84E}"/>
              </a:ext>
            </a:extLst>
          </p:cNvPr>
          <p:cNvCxnSpPr>
            <a:cxnSpLocks/>
          </p:cNvCxnSpPr>
          <p:nvPr/>
        </p:nvCxnSpPr>
        <p:spPr>
          <a:xfrm flipV="1">
            <a:off x="1691390" y="3188730"/>
            <a:ext cx="0" cy="471768"/>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sp>
        <p:nvSpPr>
          <p:cNvPr id="29" name="Rounded Rectangle 80">
            <a:extLst>
              <a:ext uri="{FF2B5EF4-FFF2-40B4-BE49-F238E27FC236}">
                <a16:creationId xmlns:a16="http://schemas.microsoft.com/office/drawing/2014/main" id="{01890CE7-3239-4121-AC5B-F9B46907A508}"/>
              </a:ext>
            </a:extLst>
          </p:cNvPr>
          <p:cNvSpPr/>
          <p:nvPr/>
        </p:nvSpPr>
        <p:spPr>
          <a:xfrm>
            <a:off x="5513690" y="2206238"/>
            <a:ext cx="3600701" cy="3061102"/>
          </a:xfrm>
          <a:prstGeom prst="roundRect">
            <a:avLst>
              <a:gd name="adj" fmla="val 5600"/>
            </a:avLst>
          </a:prstGeom>
          <a:solidFill>
            <a:schemeClr val="bg2">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1907C622-42A4-4DE5-9B0C-44274C07FD74}"/>
              </a:ext>
            </a:extLst>
          </p:cNvPr>
          <p:cNvCxnSpPr/>
          <p:nvPr/>
        </p:nvCxnSpPr>
        <p:spPr>
          <a:xfrm>
            <a:off x="6281297" y="4808950"/>
            <a:ext cx="1236050" cy="0"/>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D163B0-CF8C-4D44-B79D-258B8B264A2B}"/>
              </a:ext>
            </a:extLst>
          </p:cNvPr>
          <p:cNvCxnSpPr>
            <a:stCxn id="44" idx="2"/>
          </p:cNvCxnSpPr>
          <p:nvPr/>
        </p:nvCxnSpPr>
        <p:spPr>
          <a:xfrm>
            <a:off x="6739349" y="4426244"/>
            <a:ext cx="777998" cy="382706"/>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E09CD2-BC66-4ADC-9FDB-EF9CAC930BC1}"/>
              </a:ext>
            </a:extLst>
          </p:cNvPr>
          <p:cNvCxnSpPr>
            <a:cxnSpLocks/>
          </p:cNvCxnSpPr>
          <p:nvPr/>
        </p:nvCxnSpPr>
        <p:spPr>
          <a:xfrm>
            <a:off x="7361009" y="4426245"/>
            <a:ext cx="156338" cy="382704"/>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3E9A3A7-84CC-47F1-A17C-5D2A6D8EC534}"/>
              </a:ext>
            </a:extLst>
          </p:cNvPr>
          <p:cNvCxnSpPr>
            <a:cxnSpLocks/>
            <a:endCxn id="73" idx="2"/>
          </p:cNvCxnSpPr>
          <p:nvPr/>
        </p:nvCxnSpPr>
        <p:spPr>
          <a:xfrm flipV="1">
            <a:off x="7517347" y="4537461"/>
            <a:ext cx="571026" cy="271490"/>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C632BC6-F545-4910-9107-2171E8FC8B87}"/>
              </a:ext>
            </a:extLst>
          </p:cNvPr>
          <p:cNvCxnSpPr/>
          <p:nvPr/>
        </p:nvCxnSpPr>
        <p:spPr>
          <a:xfrm>
            <a:off x="5513690" y="3660498"/>
            <a:ext cx="3360224" cy="0"/>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E925747-5ECF-405A-8FFC-9A13B10128B0}"/>
              </a:ext>
            </a:extLst>
          </p:cNvPr>
          <p:cNvCxnSpPr>
            <a:stCxn id="37" idx="1"/>
          </p:cNvCxnSpPr>
          <p:nvPr/>
        </p:nvCxnSpPr>
        <p:spPr>
          <a:xfrm flipV="1">
            <a:off x="6048994" y="3660498"/>
            <a:ext cx="0" cy="929213"/>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F329844-7184-4882-87F1-B95FEAE00507}"/>
              </a:ext>
            </a:extLst>
          </p:cNvPr>
          <p:cNvCxnSpPr>
            <a:cxnSpLocks/>
          </p:cNvCxnSpPr>
          <p:nvPr/>
        </p:nvCxnSpPr>
        <p:spPr>
          <a:xfrm flipH="1" flipV="1">
            <a:off x="6735412" y="3657600"/>
            <a:ext cx="2733" cy="343507"/>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3471B6F-D3FC-48BE-A623-19D499601185}"/>
              </a:ext>
            </a:extLst>
          </p:cNvPr>
          <p:cNvCxnSpPr/>
          <p:nvPr/>
        </p:nvCxnSpPr>
        <p:spPr>
          <a:xfrm flipV="1">
            <a:off x="7374491" y="3651058"/>
            <a:ext cx="0" cy="3824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EC5E3A4-0663-4386-9F59-38585A2412D7}"/>
              </a:ext>
            </a:extLst>
          </p:cNvPr>
          <p:cNvCxnSpPr/>
          <p:nvPr/>
        </p:nvCxnSpPr>
        <p:spPr>
          <a:xfrm flipH="1" flipV="1">
            <a:off x="8060748" y="3653062"/>
            <a:ext cx="2732" cy="343515"/>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4BB18D-72E2-48DD-91A3-A1B2F186599B}"/>
              </a:ext>
            </a:extLst>
          </p:cNvPr>
          <p:cNvCxnSpPr/>
          <p:nvPr/>
        </p:nvCxnSpPr>
        <p:spPr>
          <a:xfrm flipH="1" flipV="1">
            <a:off x="8650338" y="3653061"/>
            <a:ext cx="2732" cy="343515"/>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23A42026-1095-43F9-9D89-69A46B240348}"/>
              </a:ext>
            </a:extLst>
          </p:cNvPr>
          <p:cNvGrpSpPr/>
          <p:nvPr/>
        </p:nvGrpSpPr>
        <p:grpSpPr>
          <a:xfrm>
            <a:off x="7022457" y="4004016"/>
            <a:ext cx="696910" cy="422230"/>
            <a:chOff x="5340497" y="2266950"/>
            <a:chExt cx="457200" cy="276999"/>
          </a:xfrm>
        </p:grpSpPr>
        <p:sp>
          <p:nvSpPr>
            <p:cNvPr id="41" name="Rounded Rectangle 93">
              <a:extLst>
                <a:ext uri="{FF2B5EF4-FFF2-40B4-BE49-F238E27FC236}">
                  <a16:creationId xmlns:a16="http://schemas.microsoft.com/office/drawing/2014/main" id="{03DA6E75-5786-4703-A6AD-7A98B2B7A238}"/>
                </a:ext>
              </a:extLst>
            </p:cNvPr>
            <p:cNvSpPr/>
            <p:nvPr/>
          </p:nvSpPr>
          <p:spPr>
            <a:xfrm>
              <a:off x="5410200" y="2266950"/>
              <a:ext cx="304800" cy="276999"/>
            </a:xfrm>
            <a:prstGeom prst="roundRect">
              <a:avLst/>
            </a:prstGeom>
            <a:solidFill>
              <a:srgbClr val="0530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FB772404-9AF2-45C0-BE1C-B831CB5E43D4}"/>
                </a:ext>
              </a:extLst>
            </p:cNvPr>
            <p:cNvSpPr txBox="1"/>
            <p:nvPr/>
          </p:nvSpPr>
          <p:spPr>
            <a:xfrm>
              <a:off x="5340497" y="2307023"/>
              <a:ext cx="457200" cy="181722"/>
            </a:xfrm>
            <a:prstGeom prst="rect">
              <a:avLst/>
            </a:prstGeom>
            <a:noFill/>
            <a:ln>
              <a:noFill/>
            </a:ln>
          </p:spPr>
          <p:txBody>
            <a:bodyPr wrap="square" rtlCol="0">
              <a:spAutoFit/>
            </a:bodyPr>
            <a:lstStyle/>
            <a:p>
              <a:pPr algn="ctr"/>
              <a:r>
                <a:rPr lang="pt-BR" sz="1200" b="1" dirty="0">
                  <a:solidFill>
                    <a:schemeClr val="bg2"/>
                  </a:solidFill>
                  <a:latin typeface="Arial" panose="020B0604020202020204" pitchFamily="34" charset="0"/>
                  <a:cs typeface="Arial" panose="020B0604020202020204" pitchFamily="34" charset="0"/>
                </a:rPr>
                <a:t>VM</a:t>
              </a:r>
            </a:p>
          </p:txBody>
        </p:sp>
      </p:grpSp>
      <p:grpSp>
        <p:nvGrpSpPr>
          <p:cNvPr id="43" name="Group 42">
            <a:extLst>
              <a:ext uri="{FF2B5EF4-FFF2-40B4-BE49-F238E27FC236}">
                <a16:creationId xmlns:a16="http://schemas.microsoft.com/office/drawing/2014/main" id="{B676ADC2-1553-4425-9CCC-00A43C975159}"/>
              </a:ext>
            </a:extLst>
          </p:cNvPr>
          <p:cNvGrpSpPr/>
          <p:nvPr/>
        </p:nvGrpSpPr>
        <p:grpSpPr>
          <a:xfrm>
            <a:off x="6389690" y="4004014"/>
            <a:ext cx="696910" cy="422230"/>
            <a:chOff x="5333210" y="2266950"/>
            <a:chExt cx="457200" cy="276999"/>
          </a:xfrm>
        </p:grpSpPr>
        <p:sp>
          <p:nvSpPr>
            <p:cNvPr id="44" name="Rounded Rectangle 96">
              <a:extLst>
                <a:ext uri="{FF2B5EF4-FFF2-40B4-BE49-F238E27FC236}">
                  <a16:creationId xmlns:a16="http://schemas.microsoft.com/office/drawing/2014/main" id="{E2BD6DEE-2DD2-46F9-B1E3-84F95F2B6903}"/>
                </a:ext>
              </a:extLst>
            </p:cNvPr>
            <p:cNvSpPr/>
            <p:nvPr/>
          </p:nvSpPr>
          <p:spPr>
            <a:xfrm>
              <a:off x="5410200" y="2266950"/>
              <a:ext cx="304800" cy="276999"/>
            </a:xfrm>
            <a:prstGeom prst="roundRect">
              <a:avLst/>
            </a:prstGeom>
            <a:solidFill>
              <a:srgbClr val="0530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A01C3D05-B643-43CC-987B-5C4C0CCFA7C9}"/>
                </a:ext>
              </a:extLst>
            </p:cNvPr>
            <p:cNvSpPr txBox="1"/>
            <p:nvPr/>
          </p:nvSpPr>
          <p:spPr>
            <a:xfrm>
              <a:off x="5333210" y="2303984"/>
              <a:ext cx="457200" cy="181722"/>
            </a:xfrm>
            <a:prstGeom prst="rect">
              <a:avLst/>
            </a:prstGeom>
            <a:noFill/>
            <a:ln>
              <a:noFill/>
            </a:ln>
          </p:spPr>
          <p:txBody>
            <a:bodyPr wrap="square" rtlCol="0">
              <a:spAutoFit/>
            </a:bodyPr>
            <a:lstStyle/>
            <a:p>
              <a:pPr algn="ctr"/>
              <a:r>
                <a:rPr lang="pt-BR" sz="1200" b="1" dirty="0">
                  <a:solidFill>
                    <a:schemeClr val="bg2"/>
                  </a:solidFill>
                  <a:latin typeface="Arial" panose="020B0604020202020204" pitchFamily="34" charset="0"/>
                  <a:cs typeface="Arial" panose="020B0604020202020204" pitchFamily="34" charset="0"/>
                </a:rPr>
                <a:t>VM</a:t>
              </a:r>
            </a:p>
          </p:txBody>
        </p:sp>
      </p:grpSp>
      <p:cxnSp>
        <p:nvCxnSpPr>
          <p:cNvPr id="46" name="Straight Connector 45">
            <a:extLst>
              <a:ext uri="{FF2B5EF4-FFF2-40B4-BE49-F238E27FC236}">
                <a16:creationId xmlns:a16="http://schemas.microsoft.com/office/drawing/2014/main" id="{25CC07BA-FCBB-47CF-9968-65F83CA5C250}"/>
              </a:ext>
            </a:extLst>
          </p:cNvPr>
          <p:cNvCxnSpPr>
            <a:cxnSpLocks/>
          </p:cNvCxnSpPr>
          <p:nvPr/>
        </p:nvCxnSpPr>
        <p:spPr>
          <a:xfrm flipV="1">
            <a:off x="7772400" y="3172626"/>
            <a:ext cx="0" cy="487872"/>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68835D9-AF26-4B47-AA1F-5765D9459953}"/>
              </a:ext>
            </a:extLst>
          </p:cNvPr>
          <p:cNvCxnSpPr/>
          <p:nvPr/>
        </p:nvCxnSpPr>
        <p:spPr>
          <a:xfrm flipV="1">
            <a:off x="4449895" y="3651058"/>
            <a:ext cx="986777" cy="9102"/>
          </a:xfrm>
          <a:prstGeom prst="line">
            <a:avLst/>
          </a:prstGeom>
          <a:ln>
            <a:solidFill>
              <a:srgbClr val="0F6DFF"/>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3D91498-8A1B-435D-8170-A4468899C311}"/>
              </a:ext>
            </a:extLst>
          </p:cNvPr>
          <p:cNvCxnSpPr/>
          <p:nvPr/>
        </p:nvCxnSpPr>
        <p:spPr>
          <a:xfrm flipV="1">
            <a:off x="8619590" y="2954148"/>
            <a:ext cx="0" cy="696910"/>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7295B31-2707-49E1-BEBE-40D16024D538}"/>
              </a:ext>
            </a:extLst>
          </p:cNvPr>
          <p:cNvCxnSpPr/>
          <p:nvPr/>
        </p:nvCxnSpPr>
        <p:spPr>
          <a:xfrm>
            <a:off x="8741512" y="3122379"/>
            <a:ext cx="372879" cy="2517"/>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pic>
        <p:nvPicPr>
          <p:cNvPr id="52" name="Picture 8" descr="mage result for blue firewall clipart">
            <a:extLst>
              <a:ext uri="{FF2B5EF4-FFF2-40B4-BE49-F238E27FC236}">
                <a16:creationId xmlns:a16="http://schemas.microsoft.com/office/drawing/2014/main" id="{3CCC3CE6-BD09-41B9-B073-DBEE97F65B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232342" y="2894597"/>
            <a:ext cx="774498" cy="515041"/>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a:extLst>
              <a:ext uri="{FF2B5EF4-FFF2-40B4-BE49-F238E27FC236}">
                <a16:creationId xmlns:a16="http://schemas.microsoft.com/office/drawing/2014/main" id="{D6BC5907-AFBE-471E-B66B-B81F911DBADF}"/>
              </a:ext>
            </a:extLst>
          </p:cNvPr>
          <p:cNvCxnSpPr>
            <a:cxnSpLocks/>
            <a:stCxn id="83" idx="3"/>
            <a:endCxn id="8" idx="1"/>
          </p:cNvCxnSpPr>
          <p:nvPr/>
        </p:nvCxnSpPr>
        <p:spPr>
          <a:xfrm flipV="1">
            <a:off x="11373157" y="2574166"/>
            <a:ext cx="435961" cy="125339"/>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sp>
        <p:nvSpPr>
          <p:cNvPr id="55" name="Freeform 31">
            <a:extLst>
              <a:ext uri="{FF2B5EF4-FFF2-40B4-BE49-F238E27FC236}">
                <a16:creationId xmlns:a16="http://schemas.microsoft.com/office/drawing/2014/main" id="{45DADDA5-B585-444A-BE39-95DB1B9E955A}"/>
              </a:ext>
            </a:extLst>
          </p:cNvPr>
          <p:cNvSpPr/>
          <p:nvPr/>
        </p:nvSpPr>
        <p:spPr>
          <a:xfrm>
            <a:off x="9823407" y="2585083"/>
            <a:ext cx="1307528" cy="614965"/>
          </a:xfrm>
          <a:custGeom>
            <a:avLst/>
            <a:gdLst>
              <a:gd name="connsiteX0" fmla="*/ 0 w 867514"/>
              <a:gd name="connsiteY0" fmla="*/ 408540 h 408540"/>
              <a:gd name="connsiteX1" fmla="*/ 471948 w 867514"/>
              <a:gd name="connsiteY1" fmla="*/ 261056 h 408540"/>
              <a:gd name="connsiteX2" fmla="*/ 845574 w 867514"/>
              <a:gd name="connsiteY2" fmla="*/ 15249 h 408540"/>
              <a:gd name="connsiteX3" fmla="*/ 825910 w 867514"/>
              <a:gd name="connsiteY3" fmla="*/ 25082 h 408540"/>
            </a:gdLst>
            <a:ahLst/>
            <a:cxnLst>
              <a:cxn ang="0">
                <a:pos x="connsiteX0" y="connsiteY0"/>
              </a:cxn>
              <a:cxn ang="0">
                <a:pos x="connsiteX1" y="connsiteY1"/>
              </a:cxn>
              <a:cxn ang="0">
                <a:pos x="connsiteX2" y="connsiteY2"/>
              </a:cxn>
              <a:cxn ang="0">
                <a:pos x="connsiteX3" y="connsiteY3"/>
              </a:cxn>
            </a:cxnLst>
            <a:rect l="l" t="t" r="r" b="b"/>
            <a:pathLst>
              <a:path w="867514" h="408540">
                <a:moveTo>
                  <a:pt x="0" y="408540"/>
                </a:moveTo>
                <a:cubicBezTo>
                  <a:pt x="165509" y="367572"/>
                  <a:pt x="331019" y="326604"/>
                  <a:pt x="471948" y="261056"/>
                </a:cubicBezTo>
                <a:cubicBezTo>
                  <a:pt x="612877" y="195508"/>
                  <a:pt x="786580" y="54578"/>
                  <a:pt x="845574" y="15249"/>
                </a:cubicBezTo>
                <a:cubicBezTo>
                  <a:pt x="904568" y="-24080"/>
                  <a:pt x="825910" y="25082"/>
                  <a:pt x="825910" y="25082"/>
                </a:cubicBezTo>
              </a:path>
            </a:pathLst>
          </a:cu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1AC52231-E74E-4734-A9DE-88F3C85BCA86}"/>
              </a:ext>
            </a:extLst>
          </p:cNvPr>
          <p:cNvSpPr txBox="1"/>
          <p:nvPr/>
        </p:nvSpPr>
        <p:spPr>
          <a:xfrm>
            <a:off x="897496" y="1488826"/>
            <a:ext cx="3278462" cy="646331"/>
          </a:xfrm>
          <a:prstGeom prst="rect">
            <a:avLst/>
          </a:prstGeom>
          <a:noFill/>
        </p:spPr>
        <p:txBody>
          <a:bodyPr wrap="none" rtlCol="0">
            <a:spAutoFit/>
          </a:bodyPr>
          <a:lstStyle/>
          <a:p>
            <a:pPr algn="ctr"/>
            <a:r>
              <a:rPr lang="en-US" sz="1800" b="1" dirty="0">
                <a:solidFill>
                  <a:srgbClr val="0F6DFF"/>
                </a:solidFill>
                <a:latin typeface="+mj-lt"/>
                <a:cs typeface="Arial" panose="020B0604020202020204" pitchFamily="34" charset="0"/>
              </a:rPr>
              <a:t>Production Datacenter</a:t>
            </a:r>
          </a:p>
          <a:p>
            <a:pPr algn="ctr"/>
            <a:r>
              <a:rPr lang="en-US" sz="1800" dirty="0">
                <a:latin typeface="+mj-lt"/>
                <a:cs typeface="Arial" panose="020B0604020202020204" pitchFamily="34" charset="0"/>
              </a:rPr>
              <a:t>On-premises/</a:t>
            </a:r>
            <a:r>
              <a:rPr lang="en-US" sz="1800" dirty="0"/>
              <a:t>IBM Cloud</a:t>
            </a:r>
            <a:r>
              <a:rPr lang="en-US" sz="1800" dirty="0">
                <a:latin typeface="+mj-lt"/>
                <a:cs typeface="Arial" panose="020B0604020202020204" pitchFamily="34" charset="0"/>
              </a:rPr>
              <a:t>/AWS</a:t>
            </a:r>
          </a:p>
        </p:txBody>
      </p:sp>
      <p:sp>
        <p:nvSpPr>
          <p:cNvPr id="57" name="TextBox 56">
            <a:extLst>
              <a:ext uri="{FF2B5EF4-FFF2-40B4-BE49-F238E27FC236}">
                <a16:creationId xmlns:a16="http://schemas.microsoft.com/office/drawing/2014/main" id="{F2ADDA79-EE40-4612-BBE2-F0AF6EF70411}"/>
              </a:ext>
            </a:extLst>
          </p:cNvPr>
          <p:cNvSpPr txBox="1"/>
          <p:nvPr/>
        </p:nvSpPr>
        <p:spPr>
          <a:xfrm>
            <a:off x="5561693" y="1499480"/>
            <a:ext cx="3408305" cy="646331"/>
          </a:xfrm>
          <a:prstGeom prst="rect">
            <a:avLst/>
          </a:prstGeom>
          <a:noFill/>
        </p:spPr>
        <p:txBody>
          <a:bodyPr wrap="none" rtlCol="0">
            <a:spAutoFit/>
          </a:bodyPr>
          <a:lstStyle/>
          <a:p>
            <a:pPr algn="ctr"/>
            <a:r>
              <a:rPr lang="en-US" sz="1800" b="1" dirty="0">
                <a:solidFill>
                  <a:srgbClr val="0F6DFF"/>
                </a:solidFill>
                <a:latin typeface="+mj-lt"/>
                <a:cs typeface="Arial" panose="020B0604020202020204" pitchFamily="34" charset="0"/>
              </a:rPr>
              <a:t>Disaster Recovery Datacenter</a:t>
            </a:r>
          </a:p>
          <a:p>
            <a:pPr algn="ctr"/>
            <a:r>
              <a:rPr lang="en-US" sz="1800" dirty="0">
                <a:latin typeface="+mj-lt"/>
                <a:cs typeface="Arial" panose="020B0604020202020204" pitchFamily="34" charset="0"/>
              </a:rPr>
              <a:t>On-premises/</a:t>
            </a:r>
            <a:r>
              <a:rPr lang="en-US" sz="1800" dirty="0"/>
              <a:t>IBM Cloud</a:t>
            </a:r>
            <a:r>
              <a:rPr lang="en-US" sz="1800" dirty="0">
                <a:latin typeface="+mj-lt"/>
                <a:cs typeface="Arial" panose="020B0604020202020204" pitchFamily="34" charset="0"/>
              </a:rPr>
              <a:t>/AWS</a:t>
            </a:r>
          </a:p>
        </p:txBody>
      </p:sp>
      <p:sp>
        <p:nvSpPr>
          <p:cNvPr id="58" name="TextBox 57">
            <a:extLst>
              <a:ext uri="{FF2B5EF4-FFF2-40B4-BE49-F238E27FC236}">
                <a16:creationId xmlns:a16="http://schemas.microsoft.com/office/drawing/2014/main" id="{624AB667-A4BC-4306-9EF2-C532AE4881DC}"/>
              </a:ext>
            </a:extLst>
          </p:cNvPr>
          <p:cNvSpPr txBox="1"/>
          <p:nvPr/>
        </p:nvSpPr>
        <p:spPr>
          <a:xfrm>
            <a:off x="11516876" y="992339"/>
            <a:ext cx="2178996" cy="646331"/>
          </a:xfrm>
          <a:prstGeom prst="rect">
            <a:avLst/>
          </a:prstGeom>
          <a:noFill/>
        </p:spPr>
        <p:txBody>
          <a:bodyPr wrap="square" rtlCol="0">
            <a:spAutoFit/>
          </a:bodyPr>
          <a:lstStyle/>
          <a:p>
            <a:pPr algn="ctr"/>
            <a:r>
              <a:rPr lang="en-US" sz="1800" b="1" dirty="0">
                <a:solidFill>
                  <a:srgbClr val="0F6DFF"/>
                </a:solidFill>
                <a:latin typeface="+mj-lt"/>
                <a:cs typeface="Arial" panose="020B0604020202020204" pitchFamily="34" charset="0"/>
              </a:rPr>
              <a:t>IBM Global Command Center</a:t>
            </a:r>
          </a:p>
        </p:txBody>
      </p:sp>
      <p:sp>
        <p:nvSpPr>
          <p:cNvPr id="59" name="TextBox 58">
            <a:extLst>
              <a:ext uri="{FF2B5EF4-FFF2-40B4-BE49-F238E27FC236}">
                <a16:creationId xmlns:a16="http://schemas.microsoft.com/office/drawing/2014/main" id="{56AFF460-1A32-4503-918D-944C6CC92F0A}"/>
              </a:ext>
            </a:extLst>
          </p:cNvPr>
          <p:cNvSpPr txBox="1"/>
          <p:nvPr/>
        </p:nvSpPr>
        <p:spPr>
          <a:xfrm>
            <a:off x="1676743" y="3197675"/>
            <a:ext cx="1045479" cy="415498"/>
          </a:xfrm>
          <a:prstGeom prst="rect">
            <a:avLst/>
          </a:prstGeom>
          <a:noFill/>
        </p:spPr>
        <p:txBody>
          <a:bodyPr wrap="none" rtlCol="0">
            <a:spAutoFit/>
          </a:bodyPr>
          <a:lstStyle/>
          <a:p>
            <a:r>
              <a:rPr lang="en-US" sz="1050" dirty="0">
                <a:latin typeface="+mj-lt"/>
                <a:cs typeface="Arial" panose="020B0604020202020204" pitchFamily="34" charset="0"/>
              </a:rPr>
              <a:t>Orchestration </a:t>
            </a:r>
          </a:p>
          <a:p>
            <a:r>
              <a:rPr lang="en-US" sz="1050" dirty="0">
                <a:latin typeface="+mj-lt"/>
                <a:cs typeface="Arial" panose="020B0604020202020204" pitchFamily="34" charset="0"/>
              </a:rPr>
              <a:t>Server</a:t>
            </a:r>
          </a:p>
        </p:txBody>
      </p:sp>
      <p:sp>
        <p:nvSpPr>
          <p:cNvPr id="60" name="TextBox 59">
            <a:extLst>
              <a:ext uri="{FF2B5EF4-FFF2-40B4-BE49-F238E27FC236}">
                <a16:creationId xmlns:a16="http://schemas.microsoft.com/office/drawing/2014/main" id="{7949AC7D-D01D-4047-A2F8-F8BC1D7FE809}"/>
              </a:ext>
            </a:extLst>
          </p:cNvPr>
          <p:cNvSpPr txBox="1"/>
          <p:nvPr/>
        </p:nvSpPr>
        <p:spPr>
          <a:xfrm>
            <a:off x="6772641" y="3197675"/>
            <a:ext cx="1045479" cy="415498"/>
          </a:xfrm>
          <a:prstGeom prst="rect">
            <a:avLst/>
          </a:prstGeom>
          <a:noFill/>
        </p:spPr>
        <p:txBody>
          <a:bodyPr wrap="none" rtlCol="0">
            <a:spAutoFit/>
          </a:bodyPr>
          <a:lstStyle/>
          <a:p>
            <a:pPr algn="r"/>
            <a:r>
              <a:rPr lang="en-US" sz="1050" dirty="0">
                <a:latin typeface="+mj-lt"/>
                <a:cs typeface="Arial" panose="020B0604020202020204" pitchFamily="34" charset="0"/>
              </a:rPr>
              <a:t>Orchestration </a:t>
            </a:r>
          </a:p>
          <a:p>
            <a:pPr algn="r"/>
            <a:r>
              <a:rPr lang="en-US" sz="1050" dirty="0">
                <a:latin typeface="+mj-lt"/>
                <a:cs typeface="Arial" panose="020B0604020202020204" pitchFamily="34" charset="0"/>
              </a:rPr>
              <a:t>Server</a:t>
            </a:r>
          </a:p>
        </p:txBody>
      </p:sp>
      <p:sp>
        <p:nvSpPr>
          <p:cNvPr id="61" name="TextBox 60">
            <a:extLst>
              <a:ext uri="{FF2B5EF4-FFF2-40B4-BE49-F238E27FC236}">
                <a16:creationId xmlns:a16="http://schemas.microsoft.com/office/drawing/2014/main" id="{6502E669-86FA-43D4-8A06-0A2DC011719A}"/>
              </a:ext>
            </a:extLst>
          </p:cNvPr>
          <p:cNvSpPr txBox="1"/>
          <p:nvPr/>
        </p:nvSpPr>
        <p:spPr>
          <a:xfrm>
            <a:off x="8065953" y="2475470"/>
            <a:ext cx="1045479" cy="415498"/>
          </a:xfrm>
          <a:prstGeom prst="rect">
            <a:avLst/>
          </a:prstGeom>
          <a:noFill/>
        </p:spPr>
        <p:txBody>
          <a:bodyPr wrap="none" rtlCol="0">
            <a:spAutoFit/>
          </a:bodyPr>
          <a:lstStyle/>
          <a:p>
            <a:pPr algn="ctr"/>
            <a:r>
              <a:rPr lang="en-US" sz="1050" dirty="0">
                <a:latin typeface="+mj-lt"/>
                <a:cs typeface="Arial" panose="020B0604020202020204" pitchFamily="34" charset="0"/>
              </a:rPr>
              <a:t>Orchestration </a:t>
            </a:r>
          </a:p>
          <a:p>
            <a:pPr algn="ctr"/>
            <a:r>
              <a:rPr lang="en-US" sz="1050" dirty="0">
                <a:latin typeface="+mj-lt"/>
                <a:cs typeface="Arial" panose="020B0604020202020204" pitchFamily="34" charset="0"/>
              </a:rPr>
              <a:t>Firewalls</a:t>
            </a:r>
          </a:p>
        </p:txBody>
      </p:sp>
      <p:sp>
        <p:nvSpPr>
          <p:cNvPr id="62" name="TextBox 61">
            <a:extLst>
              <a:ext uri="{FF2B5EF4-FFF2-40B4-BE49-F238E27FC236}">
                <a16:creationId xmlns:a16="http://schemas.microsoft.com/office/drawing/2014/main" id="{F892A8CE-0FF1-4A2D-A82C-9AC16D39FDED}"/>
              </a:ext>
            </a:extLst>
          </p:cNvPr>
          <p:cNvSpPr txBox="1"/>
          <p:nvPr/>
        </p:nvSpPr>
        <p:spPr>
          <a:xfrm>
            <a:off x="1794728" y="4955477"/>
            <a:ext cx="2105063" cy="253916"/>
          </a:xfrm>
          <a:prstGeom prst="rect">
            <a:avLst/>
          </a:prstGeom>
          <a:noFill/>
        </p:spPr>
        <p:txBody>
          <a:bodyPr wrap="none" rtlCol="0">
            <a:spAutoFit/>
          </a:bodyPr>
          <a:lstStyle/>
          <a:p>
            <a:r>
              <a:rPr lang="en-US" sz="1050" dirty="0">
                <a:latin typeface="+mj-lt"/>
                <a:cs typeface="Arial" panose="020B0604020202020204" pitchFamily="34" charset="0"/>
              </a:rPr>
              <a:t>Production Servers and Storage</a:t>
            </a:r>
          </a:p>
        </p:txBody>
      </p:sp>
      <p:sp>
        <p:nvSpPr>
          <p:cNvPr id="63" name="TextBox 62">
            <a:extLst>
              <a:ext uri="{FF2B5EF4-FFF2-40B4-BE49-F238E27FC236}">
                <a16:creationId xmlns:a16="http://schemas.microsoft.com/office/drawing/2014/main" id="{610913E6-3C86-4F50-9556-69740F7ADD41}"/>
              </a:ext>
            </a:extLst>
          </p:cNvPr>
          <p:cNvSpPr txBox="1"/>
          <p:nvPr/>
        </p:nvSpPr>
        <p:spPr>
          <a:xfrm>
            <a:off x="6756573" y="4940786"/>
            <a:ext cx="1654620" cy="253916"/>
          </a:xfrm>
          <a:prstGeom prst="rect">
            <a:avLst/>
          </a:prstGeom>
          <a:noFill/>
        </p:spPr>
        <p:txBody>
          <a:bodyPr wrap="none" rtlCol="0">
            <a:spAutoFit/>
          </a:bodyPr>
          <a:lstStyle/>
          <a:p>
            <a:r>
              <a:rPr lang="en-US" sz="1050">
                <a:latin typeface="+mj-lt"/>
                <a:cs typeface="Arial" panose="020B0604020202020204" pitchFamily="34" charset="0"/>
              </a:rPr>
              <a:t>DR </a:t>
            </a:r>
            <a:r>
              <a:rPr lang="en-US" sz="1050" dirty="0">
                <a:latin typeface="+mj-lt"/>
                <a:cs typeface="Arial" panose="020B0604020202020204" pitchFamily="34" charset="0"/>
              </a:rPr>
              <a:t>Servers and Storage</a:t>
            </a:r>
          </a:p>
        </p:txBody>
      </p:sp>
      <p:sp>
        <p:nvSpPr>
          <p:cNvPr id="64" name="TextBox 63">
            <a:extLst>
              <a:ext uri="{FF2B5EF4-FFF2-40B4-BE49-F238E27FC236}">
                <a16:creationId xmlns:a16="http://schemas.microsoft.com/office/drawing/2014/main" id="{54E546AF-8BF5-4D14-9DF0-5A3AD34CC3B8}"/>
              </a:ext>
            </a:extLst>
          </p:cNvPr>
          <p:cNvSpPr txBox="1"/>
          <p:nvPr/>
        </p:nvSpPr>
        <p:spPr>
          <a:xfrm>
            <a:off x="4511580" y="3201889"/>
            <a:ext cx="865943" cy="415498"/>
          </a:xfrm>
          <a:prstGeom prst="rect">
            <a:avLst/>
          </a:prstGeom>
          <a:noFill/>
        </p:spPr>
        <p:txBody>
          <a:bodyPr wrap="none" rtlCol="0">
            <a:spAutoFit/>
          </a:bodyPr>
          <a:lstStyle/>
          <a:p>
            <a:pPr algn="ctr"/>
            <a:r>
              <a:rPr lang="en-US" sz="1050" dirty="0">
                <a:latin typeface="+mj-lt"/>
                <a:cs typeface="Arial" panose="020B0604020202020204" pitchFamily="34" charset="0"/>
              </a:rPr>
              <a:t>Replication</a:t>
            </a:r>
          </a:p>
          <a:p>
            <a:pPr algn="ctr"/>
            <a:r>
              <a:rPr lang="en-US" sz="1050" dirty="0">
                <a:latin typeface="+mj-lt"/>
                <a:cs typeface="Arial" panose="020B0604020202020204" pitchFamily="34" charset="0"/>
              </a:rPr>
              <a:t>Link</a:t>
            </a:r>
          </a:p>
        </p:txBody>
      </p:sp>
      <p:sp>
        <p:nvSpPr>
          <p:cNvPr id="65" name="TextBox 64">
            <a:extLst>
              <a:ext uri="{FF2B5EF4-FFF2-40B4-BE49-F238E27FC236}">
                <a16:creationId xmlns:a16="http://schemas.microsoft.com/office/drawing/2014/main" id="{78CD8FA3-ECAD-433F-AD55-6F1CC7B996EF}"/>
              </a:ext>
            </a:extLst>
          </p:cNvPr>
          <p:cNvSpPr txBox="1"/>
          <p:nvPr/>
        </p:nvSpPr>
        <p:spPr>
          <a:xfrm rot="10800000" flipV="1">
            <a:off x="9333757" y="2673375"/>
            <a:ext cx="2277222" cy="338554"/>
          </a:xfrm>
          <a:prstGeom prst="rect">
            <a:avLst/>
          </a:prstGeom>
          <a:noFill/>
        </p:spPr>
        <p:txBody>
          <a:bodyPr wrap="square" rtlCol="0">
            <a:spAutoFit/>
          </a:bodyPr>
          <a:lstStyle/>
          <a:p>
            <a:pPr algn="ctr"/>
            <a:r>
              <a:rPr lang="pt-BR" sz="1600" b="1" dirty="0">
                <a:latin typeface="+mj-lt"/>
                <a:ea typeface="Arial" charset="0"/>
                <a:cs typeface="Arial" panose="020B0604020202020204" pitchFamily="34" charset="0"/>
              </a:rPr>
              <a:t>Internet</a:t>
            </a:r>
          </a:p>
        </p:txBody>
      </p:sp>
      <p:sp>
        <p:nvSpPr>
          <p:cNvPr id="67" name="TextBox 66">
            <a:extLst>
              <a:ext uri="{FF2B5EF4-FFF2-40B4-BE49-F238E27FC236}">
                <a16:creationId xmlns:a16="http://schemas.microsoft.com/office/drawing/2014/main" id="{7FAD5E89-0306-4F1D-AB36-294C6213C134}"/>
              </a:ext>
            </a:extLst>
          </p:cNvPr>
          <p:cNvSpPr txBox="1"/>
          <p:nvPr/>
        </p:nvSpPr>
        <p:spPr>
          <a:xfrm>
            <a:off x="9054440" y="3259164"/>
            <a:ext cx="926857" cy="253916"/>
          </a:xfrm>
          <a:prstGeom prst="rect">
            <a:avLst/>
          </a:prstGeom>
          <a:noFill/>
        </p:spPr>
        <p:txBody>
          <a:bodyPr wrap="none" rtlCol="0">
            <a:spAutoFit/>
          </a:bodyPr>
          <a:lstStyle/>
          <a:p>
            <a:pPr algn="ctr"/>
            <a:r>
              <a:rPr lang="en-US" sz="1050" dirty="0">
                <a:latin typeface="+mj-lt"/>
                <a:cs typeface="Arial" panose="020B0604020202020204" pitchFamily="34" charset="0"/>
              </a:rPr>
              <a:t>Secure VPN</a:t>
            </a:r>
          </a:p>
        </p:txBody>
      </p:sp>
      <p:pic>
        <p:nvPicPr>
          <p:cNvPr id="71" name="Graphic 70">
            <a:extLst>
              <a:ext uri="{FF2B5EF4-FFF2-40B4-BE49-F238E27FC236}">
                <a16:creationId xmlns:a16="http://schemas.microsoft.com/office/drawing/2014/main" id="{663BAA03-6C67-407A-8D19-4064525972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94783" y="2062639"/>
            <a:ext cx="921954" cy="954881"/>
          </a:xfrm>
          <a:prstGeom prst="rect">
            <a:avLst/>
          </a:prstGeom>
        </p:spPr>
      </p:pic>
      <p:pic>
        <p:nvPicPr>
          <p:cNvPr id="72" name="Graphic 71">
            <a:extLst>
              <a:ext uri="{FF2B5EF4-FFF2-40B4-BE49-F238E27FC236}">
                <a16:creationId xmlns:a16="http://schemas.microsoft.com/office/drawing/2014/main" id="{5CAEBFFE-D429-41F3-9EDE-D9D466CFB3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7556" y="3997251"/>
            <a:ext cx="252581" cy="540245"/>
          </a:xfrm>
          <a:prstGeom prst="rect">
            <a:avLst/>
          </a:prstGeom>
        </p:spPr>
      </p:pic>
      <p:pic>
        <p:nvPicPr>
          <p:cNvPr id="73" name="Graphic 72">
            <a:extLst>
              <a:ext uri="{FF2B5EF4-FFF2-40B4-BE49-F238E27FC236}">
                <a16:creationId xmlns:a16="http://schemas.microsoft.com/office/drawing/2014/main" id="{B11432A0-42A7-4F05-88CF-9D761D7612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2081" y="3997216"/>
            <a:ext cx="252581" cy="540245"/>
          </a:xfrm>
          <a:prstGeom prst="rect">
            <a:avLst/>
          </a:prstGeom>
        </p:spPr>
      </p:pic>
      <p:cxnSp>
        <p:nvCxnSpPr>
          <p:cNvPr id="74" name="Straight Connector 73">
            <a:extLst>
              <a:ext uri="{FF2B5EF4-FFF2-40B4-BE49-F238E27FC236}">
                <a16:creationId xmlns:a16="http://schemas.microsoft.com/office/drawing/2014/main" id="{50BAD514-F8FD-4B22-9E3F-88624FA6768D}"/>
              </a:ext>
            </a:extLst>
          </p:cNvPr>
          <p:cNvCxnSpPr>
            <a:cxnSpLocks/>
            <a:stCxn id="81" idx="3"/>
            <a:endCxn id="72" idx="2"/>
          </p:cNvCxnSpPr>
          <p:nvPr/>
        </p:nvCxnSpPr>
        <p:spPr>
          <a:xfrm flipV="1">
            <a:off x="7575423" y="4537496"/>
            <a:ext cx="1088425" cy="271455"/>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pic>
        <p:nvPicPr>
          <p:cNvPr id="75" name="Graphic 74">
            <a:extLst>
              <a:ext uri="{FF2B5EF4-FFF2-40B4-BE49-F238E27FC236}">
                <a16:creationId xmlns:a16="http://schemas.microsoft.com/office/drawing/2014/main" id="{5D094E1F-432B-4301-92DF-F625CA69B6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56979" y="2649337"/>
            <a:ext cx="252581" cy="540245"/>
          </a:xfrm>
          <a:prstGeom prst="rect">
            <a:avLst/>
          </a:prstGeom>
        </p:spPr>
      </p:pic>
      <p:pic>
        <p:nvPicPr>
          <p:cNvPr id="76" name="Graphic 75">
            <a:extLst>
              <a:ext uri="{FF2B5EF4-FFF2-40B4-BE49-F238E27FC236}">
                <a16:creationId xmlns:a16="http://schemas.microsoft.com/office/drawing/2014/main" id="{E9A22FC8-12DE-4AFD-9651-8B3A94C884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61853" y="3985805"/>
            <a:ext cx="252581" cy="540245"/>
          </a:xfrm>
          <a:prstGeom prst="rect">
            <a:avLst/>
          </a:prstGeom>
        </p:spPr>
      </p:pic>
      <p:pic>
        <p:nvPicPr>
          <p:cNvPr id="77" name="Graphic 76">
            <a:extLst>
              <a:ext uri="{FF2B5EF4-FFF2-40B4-BE49-F238E27FC236}">
                <a16:creationId xmlns:a16="http://schemas.microsoft.com/office/drawing/2014/main" id="{129020AA-6CA4-4BEF-8005-62DE05AEB3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53988" y="3985805"/>
            <a:ext cx="252581" cy="540245"/>
          </a:xfrm>
          <a:prstGeom prst="rect">
            <a:avLst/>
          </a:prstGeom>
        </p:spPr>
      </p:pic>
      <p:pic>
        <p:nvPicPr>
          <p:cNvPr id="78" name="Graphic 77">
            <a:extLst>
              <a:ext uri="{FF2B5EF4-FFF2-40B4-BE49-F238E27FC236}">
                <a16:creationId xmlns:a16="http://schemas.microsoft.com/office/drawing/2014/main" id="{D2AE84E5-3A5D-4311-81DA-C9597B221F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54480" y="2649337"/>
            <a:ext cx="252581" cy="540245"/>
          </a:xfrm>
          <a:prstGeom prst="rect">
            <a:avLst/>
          </a:prstGeom>
        </p:spPr>
      </p:pic>
      <p:pic>
        <p:nvPicPr>
          <p:cNvPr id="79" name="Graphic 78">
            <a:extLst>
              <a:ext uri="{FF2B5EF4-FFF2-40B4-BE49-F238E27FC236}">
                <a16:creationId xmlns:a16="http://schemas.microsoft.com/office/drawing/2014/main" id="{5A7AE37C-0393-4B28-A10C-80DBE29563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0035" y="4532786"/>
            <a:ext cx="450088" cy="450088"/>
          </a:xfrm>
          <a:prstGeom prst="rect">
            <a:avLst/>
          </a:prstGeom>
        </p:spPr>
      </p:pic>
      <p:pic>
        <p:nvPicPr>
          <p:cNvPr id="80" name="Graphic 79">
            <a:extLst>
              <a:ext uri="{FF2B5EF4-FFF2-40B4-BE49-F238E27FC236}">
                <a16:creationId xmlns:a16="http://schemas.microsoft.com/office/drawing/2014/main" id="{3433AEED-D38D-4EBF-AC8E-8244C2724E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35192" y="4556254"/>
            <a:ext cx="450088" cy="450088"/>
          </a:xfrm>
          <a:prstGeom prst="rect">
            <a:avLst/>
          </a:prstGeom>
        </p:spPr>
      </p:pic>
      <p:sp>
        <p:nvSpPr>
          <p:cNvPr id="81" name="Rectangle 80">
            <a:extLst>
              <a:ext uri="{FF2B5EF4-FFF2-40B4-BE49-F238E27FC236}">
                <a16:creationId xmlns:a16="http://schemas.microsoft.com/office/drawing/2014/main" id="{3C4481EF-E05C-4AF4-A980-952659B872E3}"/>
              </a:ext>
            </a:extLst>
          </p:cNvPr>
          <p:cNvSpPr/>
          <p:nvPr/>
        </p:nvSpPr>
        <p:spPr>
          <a:xfrm>
            <a:off x="7459271" y="4750875"/>
            <a:ext cx="116152" cy="116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ECD08F72-B1A7-4354-BB49-65307C2C3889}"/>
              </a:ext>
            </a:extLst>
          </p:cNvPr>
          <p:cNvSpPr/>
          <p:nvPr/>
        </p:nvSpPr>
        <p:spPr>
          <a:xfrm>
            <a:off x="2697054" y="4750875"/>
            <a:ext cx="116152" cy="116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anose="020B0604020202020204" pitchFamily="34" charset="0"/>
              <a:cs typeface="Arial" panose="020B0604020202020204" pitchFamily="34" charset="0"/>
            </a:endParaRPr>
          </a:p>
        </p:txBody>
      </p:sp>
      <p:pic>
        <p:nvPicPr>
          <p:cNvPr id="83" name="Graphic 82">
            <a:extLst>
              <a:ext uri="{FF2B5EF4-FFF2-40B4-BE49-F238E27FC236}">
                <a16:creationId xmlns:a16="http://schemas.microsoft.com/office/drawing/2014/main" id="{677F2EEB-AF14-4B85-8CC3-F83BF945F6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86258" y="2171121"/>
            <a:ext cx="1786899" cy="1056768"/>
          </a:xfrm>
          <a:prstGeom prst="rect">
            <a:avLst/>
          </a:prstGeom>
        </p:spPr>
      </p:pic>
      <p:sp>
        <p:nvSpPr>
          <p:cNvPr id="85" name="Text Placeholder 3">
            <a:extLst>
              <a:ext uri="{FF2B5EF4-FFF2-40B4-BE49-F238E27FC236}">
                <a16:creationId xmlns:a16="http://schemas.microsoft.com/office/drawing/2014/main" id="{8473D2F8-75EC-4B1D-B2CB-2011F9898450}"/>
              </a:ext>
            </a:extLst>
          </p:cNvPr>
          <p:cNvSpPr txBox="1">
            <a:spLocks/>
          </p:cNvSpPr>
          <p:nvPr/>
        </p:nvSpPr>
        <p:spPr>
          <a:xfrm>
            <a:off x="502920" y="363780"/>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sp>
        <p:nvSpPr>
          <p:cNvPr id="84" name="TextBox 83">
            <a:extLst>
              <a:ext uri="{FF2B5EF4-FFF2-40B4-BE49-F238E27FC236}">
                <a16:creationId xmlns:a16="http://schemas.microsoft.com/office/drawing/2014/main" id="{56AFF460-1A32-4503-918D-944C6CC92F0A}"/>
              </a:ext>
            </a:extLst>
          </p:cNvPr>
          <p:cNvSpPr txBox="1"/>
          <p:nvPr/>
        </p:nvSpPr>
        <p:spPr>
          <a:xfrm>
            <a:off x="3050374" y="3188730"/>
            <a:ext cx="1053494" cy="415498"/>
          </a:xfrm>
          <a:prstGeom prst="rect">
            <a:avLst/>
          </a:prstGeom>
          <a:noFill/>
        </p:spPr>
        <p:txBody>
          <a:bodyPr wrap="none" rtlCol="0">
            <a:spAutoFit/>
          </a:bodyPr>
          <a:lstStyle/>
          <a:p>
            <a:r>
              <a:rPr lang="en-US" sz="1050" dirty="0">
                <a:latin typeface="+mj-lt"/>
                <a:cs typeface="Arial" panose="020B0604020202020204" pitchFamily="34" charset="0"/>
              </a:rPr>
              <a:t>Site Controller</a:t>
            </a:r>
          </a:p>
          <a:p>
            <a:r>
              <a:rPr lang="en-US" sz="1050" dirty="0">
                <a:latin typeface="+mj-lt"/>
                <a:cs typeface="Arial" panose="020B0604020202020204" pitchFamily="34" charset="0"/>
              </a:rPr>
              <a:t>Server</a:t>
            </a:r>
          </a:p>
        </p:txBody>
      </p:sp>
      <p:pic>
        <p:nvPicPr>
          <p:cNvPr id="86" name="Graphic 77">
            <a:extLst>
              <a:ext uri="{FF2B5EF4-FFF2-40B4-BE49-F238E27FC236}">
                <a16:creationId xmlns:a16="http://schemas.microsoft.com/office/drawing/2014/main" id="{D2AE84E5-3A5D-4311-81DA-C9597B221F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47819" y="2640392"/>
            <a:ext cx="252581" cy="540245"/>
          </a:xfrm>
          <a:prstGeom prst="rect">
            <a:avLst/>
          </a:prstGeom>
        </p:spPr>
      </p:pic>
      <p:cxnSp>
        <p:nvCxnSpPr>
          <p:cNvPr id="87" name="Straight Connector 86">
            <a:extLst>
              <a:ext uri="{FF2B5EF4-FFF2-40B4-BE49-F238E27FC236}">
                <a16:creationId xmlns:a16="http://schemas.microsoft.com/office/drawing/2014/main" id="{D016E805-A504-4B49-8ABD-6B787570C84E}"/>
              </a:ext>
            </a:extLst>
          </p:cNvPr>
          <p:cNvCxnSpPr>
            <a:cxnSpLocks/>
          </p:cNvCxnSpPr>
          <p:nvPr/>
        </p:nvCxnSpPr>
        <p:spPr>
          <a:xfrm flipV="1">
            <a:off x="3063240" y="3154680"/>
            <a:ext cx="0" cy="471768"/>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56AFF460-1A32-4503-918D-944C6CC92F0A}"/>
              </a:ext>
            </a:extLst>
          </p:cNvPr>
          <p:cNvSpPr txBox="1"/>
          <p:nvPr/>
        </p:nvSpPr>
        <p:spPr>
          <a:xfrm>
            <a:off x="5486400" y="3154680"/>
            <a:ext cx="1053494" cy="415498"/>
          </a:xfrm>
          <a:prstGeom prst="rect">
            <a:avLst/>
          </a:prstGeom>
          <a:noFill/>
        </p:spPr>
        <p:txBody>
          <a:bodyPr wrap="none" rtlCol="0">
            <a:spAutoFit/>
          </a:bodyPr>
          <a:lstStyle/>
          <a:p>
            <a:pPr algn="r"/>
            <a:r>
              <a:rPr lang="en-US" sz="1050" dirty="0">
                <a:latin typeface="+mj-lt"/>
                <a:cs typeface="Arial" panose="020B0604020202020204" pitchFamily="34" charset="0"/>
              </a:rPr>
              <a:t>Site Controller</a:t>
            </a:r>
          </a:p>
          <a:p>
            <a:pPr algn="r"/>
            <a:r>
              <a:rPr lang="en-US" sz="1050" dirty="0">
                <a:latin typeface="+mj-lt"/>
                <a:cs typeface="Arial" panose="020B0604020202020204" pitchFamily="34" charset="0"/>
              </a:rPr>
              <a:t>Server</a:t>
            </a:r>
          </a:p>
        </p:txBody>
      </p:sp>
      <p:pic>
        <p:nvPicPr>
          <p:cNvPr id="89" name="Graphic 77">
            <a:extLst>
              <a:ext uri="{FF2B5EF4-FFF2-40B4-BE49-F238E27FC236}">
                <a16:creationId xmlns:a16="http://schemas.microsoft.com/office/drawing/2014/main" id="{D2AE84E5-3A5D-4311-81DA-C9597B221F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92240" y="2664871"/>
            <a:ext cx="252581" cy="540245"/>
          </a:xfrm>
          <a:prstGeom prst="rect">
            <a:avLst/>
          </a:prstGeom>
        </p:spPr>
      </p:pic>
      <p:cxnSp>
        <p:nvCxnSpPr>
          <p:cNvPr id="90" name="Straight Connector 89">
            <a:extLst>
              <a:ext uri="{FF2B5EF4-FFF2-40B4-BE49-F238E27FC236}">
                <a16:creationId xmlns:a16="http://schemas.microsoft.com/office/drawing/2014/main" id="{D016E805-A504-4B49-8ABD-6B787570C84E}"/>
              </a:ext>
            </a:extLst>
          </p:cNvPr>
          <p:cNvCxnSpPr>
            <a:cxnSpLocks/>
          </p:cNvCxnSpPr>
          <p:nvPr/>
        </p:nvCxnSpPr>
        <p:spPr>
          <a:xfrm flipV="1">
            <a:off x="6607661" y="3179159"/>
            <a:ext cx="0" cy="471768"/>
          </a:xfrm>
          <a:prstGeom prst="line">
            <a:avLst/>
          </a:prstGeom>
          <a:ln w="19050">
            <a:solidFill>
              <a:srgbClr val="0F6D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49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4C54256-3E51-6641-81EE-AB5BA65247F2}"/>
              </a:ext>
            </a:extLst>
          </p:cNvPr>
          <p:cNvSpPr txBox="1">
            <a:spLocks/>
          </p:cNvSpPr>
          <p:nvPr/>
        </p:nvSpPr>
        <p:spPr>
          <a:xfrm>
            <a:off x="3840480" y="0"/>
            <a:ext cx="10789920" cy="8229599"/>
          </a:xfrm>
          <a:prstGeom prst="rect">
            <a:avLst/>
          </a:prstGeom>
          <a:solidFill>
            <a:schemeClr val="accent2"/>
          </a:solidFill>
          <a:ln>
            <a:no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
              <a:cs typeface=""/>
            </a:endParaRPr>
          </a:p>
        </p:txBody>
      </p:sp>
      <p:sp>
        <p:nvSpPr>
          <p:cNvPr id="9" name="object 21">
            <a:extLst>
              <a:ext uri="{FF2B5EF4-FFF2-40B4-BE49-F238E27FC236}">
                <a16:creationId xmlns:a16="http://schemas.microsoft.com/office/drawing/2014/main" id="{FABB44B5-E0C1-409B-AF78-F149DABC9D8B}"/>
              </a:ext>
            </a:extLst>
          </p:cNvPr>
          <p:cNvSpPr txBox="1">
            <a:spLocks noGrp="1"/>
          </p:cNvSpPr>
          <p:nvPr>
            <p:ph type="title"/>
          </p:nvPr>
        </p:nvSpPr>
        <p:spPr>
          <a:xfrm>
            <a:off x="320040" y="909970"/>
            <a:ext cx="3474720" cy="3447098"/>
          </a:xfrm>
          <a:prstGeom prst="rect">
            <a:avLst/>
          </a:prstGeom>
        </p:spPr>
        <p:txBody>
          <a:bodyPr vert="horz" wrap="square" lIns="0" tIns="0" rIns="0" bIns="0" rtlCol="0">
            <a:spAutoFit/>
          </a:bodyPr>
          <a:lstStyle/>
          <a:p>
            <a:pPr marL="12646" marR="5080">
              <a:lnSpc>
                <a:spcPct val="100000"/>
              </a:lnSpc>
            </a:pPr>
            <a:r>
              <a:rPr lang="en-US" sz="3200" dirty="0"/>
              <a:t>Clear dashboards and reports help you continuously monitor your enterprise resiliency program more effectively</a:t>
            </a:r>
          </a:p>
        </p:txBody>
      </p:sp>
      <p:sp>
        <p:nvSpPr>
          <p:cNvPr id="14" name="object 29">
            <a:extLst>
              <a:ext uri="{FF2B5EF4-FFF2-40B4-BE49-F238E27FC236}">
                <a16:creationId xmlns:a16="http://schemas.microsoft.com/office/drawing/2014/main" id="{04FE9D43-0AE9-4F5C-968D-ECD7E6A77AEF}"/>
              </a:ext>
            </a:extLst>
          </p:cNvPr>
          <p:cNvSpPr txBox="1"/>
          <p:nvPr/>
        </p:nvSpPr>
        <p:spPr>
          <a:xfrm>
            <a:off x="320040" y="4585668"/>
            <a:ext cx="3474721" cy="2683812"/>
          </a:xfrm>
          <a:prstGeom prst="rect">
            <a:avLst/>
          </a:prstGeom>
        </p:spPr>
        <p:txBody>
          <a:bodyPr vert="horz" wrap="square" lIns="0" tIns="0" rIns="0" bIns="0" rtlCol="0">
            <a:spAutoFit/>
          </a:bodyPr>
          <a:lstStyle/>
          <a:p>
            <a:pPr marL="5776" marR="0" lvl="0" indent="0" algn="l" defTabSz="207199" rtl="0" eaLnBrk="1" fontAlgn="auto" latinLnBrk="0" hangingPunct="1">
              <a:lnSpc>
                <a:spcPct val="110000"/>
              </a:lnSpc>
              <a:spcBef>
                <a:spcPts val="0"/>
              </a:spcBef>
              <a:spcAft>
                <a:spcPts val="0"/>
              </a:spcAft>
              <a:buClrTx/>
              <a:buSzTx/>
              <a:buFontTx/>
              <a:buNone/>
              <a:tabLst/>
              <a:defRPr/>
            </a:pPr>
            <a:r>
              <a:rPr kumimoji="0" lang="en-US" sz="2400" i="0" u="none" strike="noStrike" kern="1200" cap="none" spc="5" normalizeH="0" baseline="0" noProof="0" dirty="0">
                <a:ln>
                  <a:noFill/>
                </a:ln>
                <a:solidFill>
                  <a:schemeClr val="accent2"/>
                </a:solidFill>
                <a:effectLst/>
                <a:uLnTx/>
                <a:uFillTx/>
                <a:latin typeface="IBM Plex Sans" panose="020B0503050203000203" pitchFamily="34" charset="0"/>
                <a:ea typeface="MS PGothic" charset="0"/>
                <a:cs typeface="Arial"/>
              </a:rPr>
              <a:t>Executive dashboard</a:t>
            </a:r>
          </a:p>
          <a:p>
            <a:pPr marL="171450" indent="-171450">
              <a:spcBef>
                <a:spcPts val="1200"/>
              </a:spcBef>
              <a:buFont typeface="Wingdings" charset="2"/>
              <a:buChar char="§"/>
            </a:pPr>
            <a:r>
              <a:rPr lang="en-US" sz="1800" dirty="0">
                <a:solidFill>
                  <a:schemeClr val="tx1">
                    <a:lumMod val="85000"/>
                    <a:lumOff val="15000"/>
                  </a:schemeClr>
                </a:solidFill>
                <a:latin typeface="IBM Plex Sans" panose="020B0503050203000203" pitchFamily="34" charset="0"/>
                <a:cs typeface="Arial"/>
              </a:rPr>
              <a:t>Application-wise summary of recovery-readiness</a:t>
            </a:r>
          </a:p>
          <a:p>
            <a:pPr marL="171450" indent="-171450">
              <a:spcBef>
                <a:spcPts val="1200"/>
              </a:spcBef>
              <a:buFont typeface="Wingdings" charset="2"/>
              <a:buChar char="§"/>
            </a:pPr>
            <a:r>
              <a:rPr lang="en-US" sz="1800" dirty="0">
                <a:solidFill>
                  <a:schemeClr val="tx1">
                    <a:lumMod val="85000"/>
                    <a:lumOff val="15000"/>
                  </a:schemeClr>
                </a:solidFill>
                <a:latin typeface="IBM Plex Sans" panose="020B0503050203000203" pitchFamily="34" charset="0"/>
                <a:cs typeface="Arial"/>
              </a:rPr>
              <a:t>Events requiring attention</a:t>
            </a:r>
          </a:p>
          <a:p>
            <a:pPr marL="171450" indent="-171450">
              <a:spcBef>
                <a:spcPts val="1200"/>
              </a:spcBef>
              <a:buFont typeface="Wingdings" charset="2"/>
              <a:buChar char="§"/>
            </a:pPr>
            <a:r>
              <a:rPr lang="en-US" sz="1800" dirty="0">
                <a:solidFill>
                  <a:schemeClr val="tx1">
                    <a:lumMod val="85000"/>
                    <a:lumOff val="15000"/>
                  </a:schemeClr>
                </a:solidFill>
                <a:latin typeface="IBM Plex Sans" panose="020B0503050203000203" pitchFamily="34" charset="0"/>
                <a:cs typeface="Arial"/>
              </a:rPr>
              <a:t>RPO and data lag meter</a:t>
            </a:r>
          </a:p>
          <a:p>
            <a:pPr marL="171450" indent="-171450">
              <a:spcBef>
                <a:spcPts val="1200"/>
              </a:spcBef>
              <a:buFont typeface="Wingdings" charset="2"/>
              <a:buChar char="§"/>
            </a:pPr>
            <a:r>
              <a:rPr lang="en-US" sz="1800" dirty="0">
                <a:solidFill>
                  <a:schemeClr val="tx1">
                    <a:lumMod val="85000"/>
                    <a:lumOff val="15000"/>
                  </a:schemeClr>
                </a:solidFill>
                <a:latin typeface="IBM Plex Sans" panose="020B0503050203000203" pitchFamily="34" charset="0"/>
                <a:cs typeface="Arial"/>
              </a:rPr>
              <a:t>Recovery workflows that are active</a:t>
            </a:r>
            <a:endParaRPr kumimoji="0" lang="en-US" sz="1800" b="0" i="0" u="none" strike="noStrike" kern="1200" cap="none" spc="0" normalizeH="0" baseline="0" noProof="0" dirty="0">
              <a:ln>
                <a:noFill/>
              </a:ln>
              <a:solidFill>
                <a:schemeClr val="tx1">
                  <a:lumMod val="85000"/>
                  <a:lumOff val="15000"/>
                </a:schemeClr>
              </a:solidFill>
              <a:effectLst/>
              <a:uLnTx/>
              <a:uFillTx/>
              <a:latin typeface="IBM Plex Sans" panose="020B0503050203000203" pitchFamily="34" charset="0"/>
              <a:ea typeface="MS PGothic" charset="0"/>
              <a:cs typeface="Arial"/>
            </a:endParaRPr>
          </a:p>
        </p:txBody>
      </p:sp>
      <p:grpSp>
        <p:nvGrpSpPr>
          <p:cNvPr id="22" name="Group 21">
            <a:extLst>
              <a:ext uri="{FF2B5EF4-FFF2-40B4-BE49-F238E27FC236}">
                <a16:creationId xmlns:a16="http://schemas.microsoft.com/office/drawing/2014/main" id="{4EBF0995-8F93-4C94-9C08-B7B6ABCD94C0}"/>
              </a:ext>
            </a:extLst>
          </p:cNvPr>
          <p:cNvGrpSpPr/>
          <p:nvPr/>
        </p:nvGrpSpPr>
        <p:grpSpPr>
          <a:xfrm>
            <a:off x="4252463" y="1508760"/>
            <a:ext cx="9875017" cy="8038204"/>
            <a:chOff x="4493260" y="1783080"/>
            <a:chExt cx="9875017" cy="8038204"/>
          </a:xfrm>
          <a:effectLst/>
        </p:grpSpPr>
        <p:pic>
          <p:nvPicPr>
            <p:cNvPr id="18" name="Graphic 17">
              <a:extLst>
                <a:ext uri="{FF2B5EF4-FFF2-40B4-BE49-F238E27FC236}">
                  <a16:creationId xmlns:a16="http://schemas.microsoft.com/office/drawing/2014/main" id="{DF8E673D-0054-44A9-9547-CCDD13DA36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93260" y="1783080"/>
              <a:ext cx="9875017" cy="8038204"/>
            </a:xfrm>
            <a:prstGeom prst="rect">
              <a:avLst/>
            </a:prstGeom>
            <a:effectLst/>
          </p:spPr>
        </p:pic>
        <p:sp>
          <p:nvSpPr>
            <p:cNvPr id="20" name="Rectangle 19">
              <a:extLst>
                <a:ext uri="{FF2B5EF4-FFF2-40B4-BE49-F238E27FC236}">
                  <a16:creationId xmlns:a16="http://schemas.microsoft.com/office/drawing/2014/main" id="{71331C60-CE9D-4820-94D3-9332609A92A7}"/>
                </a:ext>
              </a:extLst>
            </p:cNvPr>
            <p:cNvSpPr/>
            <p:nvPr/>
          </p:nvSpPr>
          <p:spPr>
            <a:xfrm>
              <a:off x="5765922" y="2227885"/>
              <a:ext cx="4788825" cy="151701"/>
            </a:xfrm>
            <a:prstGeom prst="rect">
              <a:avLst/>
            </a:prstGeom>
            <a:solidFill>
              <a:srgbClr val="4E50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31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       </a:t>
              </a:r>
            </a:p>
          </p:txBody>
        </p:sp>
      </p:grpSp>
      <p:sp>
        <p:nvSpPr>
          <p:cNvPr id="12" name="Text Placeholder 3">
            <a:extLst>
              <a:ext uri="{FF2B5EF4-FFF2-40B4-BE49-F238E27FC236}">
                <a16:creationId xmlns:a16="http://schemas.microsoft.com/office/drawing/2014/main" id="{762DAC5F-6A84-0143-8239-344F0019D32F}"/>
              </a:ext>
            </a:extLst>
          </p:cNvPr>
          <p:cNvSpPr txBox="1">
            <a:spLocks/>
          </p:cNvSpPr>
          <p:nvPr/>
        </p:nvSpPr>
        <p:spPr>
          <a:xfrm>
            <a:off x="457200" y="265176"/>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pic>
        <p:nvPicPr>
          <p:cNvPr id="13" name="Picture 3" descr="C:\Users\IBM_ADMIN\Downloads\Operatinal Dashboard.png">
            <a:extLst>
              <a:ext uri="{FF2B5EF4-FFF2-40B4-BE49-F238E27FC236}">
                <a16:creationId xmlns:a16="http://schemas.microsoft.com/office/drawing/2014/main" id="{2E35B1E3-2DBC-D442-9729-603F9D77C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960" y="1920240"/>
            <a:ext cx="7563145" cy="453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96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34EF628-91B0-ED44-88F9-0CD31AA7885A}"/>
              </a:ext>
            </a:extLst>
          </p:cNvPr>
          <p:cNvSpPr txBox="1">
            <a:spLocks/>
          </p:cNvSpPr>
          <p:nvPr/>
        </p:nvSpPr>
        <p:spPr>
          <a:xfrm>
            <a:off x="3840480" y="0"/>
            <a:ext cx="10789920" cy="8229599"/>
          </a:xfrm>
          <a:prstGeom prst="rect">
            <a:avLst/>
          </a:prstGeom>
          <a:solidFill>
            <a:schemeClr val="accent2"/>
          </a:solidFill>
          <a:ln>
            <a:no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
              <a:cs typeface=""/>
            </a:endParaRPr>
          </a:p>
        </p:txBody>
      </p:sp>
      <p:sp>
        <p:nvSpPr>
          <p:cNvPr id="10" name="object 21">
            <a:extLst>
              <a:ext uri="{FF2B5EF4-FFF2-40B4-BE49-F238E27FC236}">
                <a16:creationId xmlns:a16="http://schemas.microsoft.com/office/drawing/2014/main" id="{CA2301AB-E8E4-498D-9A4F-798A22DEB00C}"/>
              </a:ext>
            </a:extLst>
          </p:cNvPr>
          <p:cNvSpPr txBox="1">
            <a:spLocks noGrp="1"/>
          </p:cNvSpPr>
          <p:nvPr>
            <p:ph type="title"/>
          </p:nvPr>
        </p:nvSpPr>
        <p:spPr>
          <a:xfrm>
            <a:off x="365760" y="1068705"/>
            <a:ext cx="3429000" cy="2954655"/>
          </a:xfrm>
          <a:prstGeom prst="rect">
            <a:avLst/>
          </a:prstGeom>
        </p:spPr>
        <p:txBody>
          <a:bodyPr vert="horz" wrap="square" lIns="0" tIns="0" rIns="0" bIns="0" rtlCol="0">
            <a:spAutoFit/>
          </a:bodyPr>
          <a:lstStyle/>
          <a:p>
            <a:pPr marL="12646" marR="5080">
              <a:lnSpc>
                <a:spcPct val="100000"/>
              </a:lnSpc>
            </a:pPr>
            <a:r>
              <a:rPr lang="en-US" sz="3200" dirty="0">
                <a:latin typeface="IBM Plex Sans" panose="020B0503050203000203" pitchFamily="34" charset="0"/>
              </a:rPr>
              <a:t>DR administrators can visually and accurately understand the </a:t>
            </a:r>
            <a:br>
              <a:rPr lang="en-US" sz="3200" dirty="0">
                <a:latin typeface="IBM Plex Sans" panose="020B0503050203000203" pitchFamily="34" charset="0"/>
              </a:rPr>
            </a:br>
            <a:r>
              <a:rPr lang="en-US" sz="3200" dirty="0">
                <a:latin typeface="IBM Plex Sans" panose="020B0503050203000203" pitchFamily="34" charset="0"/>
              </a:rPr>
              <a:t>RTO via the solution</a:t>
            </a:r>
          </a:p>
        </p:txBody>
      </p:sp>
      <p:sp>
        <p:nvSpPr>
          <p:cNvPr id="12" name="object 29">
            <a:extLst>
              <a:ext uri="{FF2B5EF4-FFF2-40B4-BE49-F238E27FC236}">
                <a16:creationId xmlns:a16="http://schemas.microsoft.com/office/drawing/2014/main" id="{5E639A5C-C098-4E2F-A03E-D82939EA15AF}"/>
              </a:ext>
            </a:extLst>
          </p:cNvPr>
          <p:cNvSpPr txBox="1"/>
          <p:nvPr/>
        </p:nvSpPr>
        <p:spPr>
          <a:xfrm>
            <a:off x="365760" y="4343400"/>
            <a:ext cx="3428382" cy="2936188"/>
          </a:xfrm>
          <a:prstGeom prst="rect">
            <a:avLst/>
          </a:prstGeom>
        </p:spPr>
        <p:txBody>
          <a:bodyPr vert="horz" wrap="square" lIns="0" tIns="0" rIns="0" bIns="0" rtlCol="0">
            <a:spAutoFit/>
          </a:bodyPr>
          <a:lstStyle/>
          <a:p>
            <a:pPr marL="5776" marR="0" lvl="0" indent="0" algn="l" defTabSz="207199" rtl="0" eaLnBrk="1" fontAlgn="auto" latinLnBrk="0" hangingPunct="1">
              <a:lnSpc>
                <a:spcPct val="110000"/>
              </a:lnSpc>
              <a:spcBef>
                <a:spcPts val="0"/>
              </a:spcBef>
              <a:spcAft>
                <a:spcPts val="0"/>
              </a:spcAft>
              <a:buClrTx/>
              <a:buSzTx/>
              <a:buFontTx/>
              <a:buNone/>
              <a:tabLst/>
              <a:defRPr/>
            </a:pPr>
            <a:r>
              <a:rPr kumimoji="0" lang="en-US" sz="2400" i="0" u="none" strike="noStrike" kern="1200" cap="none" spc="5" normalizeH="0" baseline="0" noProof="0" dirty="0">
                <a:ln>
                  <a:noFill/>
                </a:ln>
                <a:solidFill>
                  <a:schemeClr val="accent2"/>
                </a:solidFill>
                <a:effectLst/>
                <a:uLnTx/>
                <a:uFillTx/>
                <a:latin typeface="IBM Plex Sans" panose="020B0503050203000203" pitchFamily="34" charset="0"/>
                <a:ea typeface="MS PGothic" charset="0"/>
                <a:cs typeface="Arial"/>
              </a:rPr>
              <a:t>DR administrator dashboard</a:t>
            </a:r>
          </a:p>
          <a:p>
            <a:pPr marL="171450" indent="-171450">
              <a:spcBef>
                <a:spcPts val="1200"/>
              </a:spcBef>
              <a:buFont typeface="Wingdings" charset="2"/>
              <a:buChar char="§"/>
            </a:pPr>
            <a:r>
              <a:rPr lang="en-US" sz="1800" dirty="0">
                <a:solidFill>
                  <a:schemeClr val="tx1">
                    <a:lumMod val="85000"/>
                    <a:lumOff val="15000"/>
                  </a:schemeClr>
                </a:solidFill>
                <a:latin typeface="IBM Plex Sans" panose="020B0503050203000203" pitchFamily="34" charset="0"/>
                <a:cs typeface="Arial"/>
              </a:rPr>
              <a:t>Database logs position</a:t>
            </a:r>
          </a:p>
          <a:p>
            <a:pPr marL="171450" indent="-171450">
              <a:spcBef>
                <a:spcPts val="1200"/>
              </a:spcBef>
              <a:buFont typeface="Wingdings" charset="2"/>
              <a:buChar char="§"/>
            </a:pPr>
            <a:r>
              <a:rPr kumimoji="0" lang="en-US" sz="1800" b="0" i="0" u="none" strike="noStrike" kern="1200" cap="none" spc="0" normalizeH="0" baseline="0" noProof="0" dirty="0">
                <a:ln>
                  <a:noFill/>
                </a:ln>
                <a:solidFill>
                  <a:schemeClr val="tx1">
                    <a:lumMod val="85000"/>
                    <a:lumOff val="15000"/>
                  </a:schemeClr>
                </a:solidFill>
                <a:effectLst/>
                <a:uLnTx/>
                <a:uFillTx/>
                <a:latin typeface="IBM Plex Sans" panose="020B0503050203000203" pitchFamily="34" charset="0"/>
                <a:ea typeface="MS PGothic" charset="0"/>
                <a:cs typeface="Arial"/>
              </a:rPr>
              <a:t>Dashboard with monitoring, alerts and reporting</a:t>
            </a:r>
          </a:p>
          <a:p>
            <a:pPr marL="171450" indent="-171450">
              <a:spcBef>
                <a:spcPts val="1200"/>
              </a:spcBef>
              <a:buFont typeface="Wingdings" charset="2"/>
              <a:buChar char="§"/>
            </a:pPr>
            <a:r>
              <a:rPr lang="en-US" sz="1800" dirty="0">
                <a:solidFill>
                  <a:schemeClr val="tx1">
                    <a:lumMod val="85000"/>
                    <a:lumOff val="15000"/>
                  </a:schemeClr>
                </a:solidFill>
                <a:latin typeface="IBM Plex Sans" panose="020B0503050203000203" pitchFamily="34" charset="0"/>
                <a:cs typeface="Arial"/>
              </a:rPr>
              <a:t>Disaster recovery solution health and data RPO and RTO service level agreements</a:t>
            </a:r>
            <a:endParaRPr kumimoji="0" lang="en-US" sz="1800" b="0" i="0" u="none" strike="noStrike" kern="1200" cap="none" spc="0" normalizeH="0" baseline="0" noProof="0" dirty="0">
              <a:ln>
                <a:noFill/>
              </a:ln>
              <a:solidFill>
                <a:schemeClr val="tx1">
                  <a:lumMod val="85000"/>
                  <a:lumOff val="15000"/>
                </a:schemeClr>
              </a:solidFill>
              <a:effectLst/>
              <a:uLnTx/>
              <a:uFillTx/>
              <a:latin typeface="IBM Plex Sans" panose="020B0503050203000203" pitchFamily="34" charset="0"/>
              <a:ea typeface="MS PGothic" charset="0"/>
              <a:cs typeface="Arial"/>
            </a:endParaRPr>
          </a:p>
        </p:txBody>
      </p:sp>
      <p:pic>
        <p:nvPicPr>
          <p:cNvPr id="15" name="Graphic 14">
            <a:extLst>
              <a:ext uri="{FF2B5EF4-FFF2-40B4-BE49-F238E27FC236}">
                <a16:creationId xmlns:a16="http://schemas.microsoft.com/office/drawing/2014/main" id="{ACDE5FE6-DA14-4940-8003-139E616DE4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6337" y="1645920"/>
            <a:ext cx="9875017" cy="8038204"/>
          </a:xfrm>
          <a:prstGeom prst="rect">
            <a:avLst/>
          </a:prstGeom>
        </p:spPr>
      </p:pic>
      <p:sp>
        <p:nvSpPr>
          <p:cNvPr id="9" name="Text Placeholder 3">
            <a:extLst>
              <a:ext uri="{FF2B5EF4-FFF2-40B4-BE49-F238E27FC236}">
                <a16:creationId xmlns:a16="http://schemas.microsoft.com/office/drawing/2014/main" id="{FC412888-A777-674C-BBD0-B2C849B2F6BB}"/>
              </a:ext>
            </a:extLst>
          </p:cNvPr>
          <p:cNvSpPr txBox="1">
            <a:spLocks/>
          </p:cNvSpPr>
          <p:nvPr/>
        </p:nvSpPr>
        <p:spPr>
          <a:xfrm>
            <a:off x="457200" y="265176"/>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pic>
        <p:nvPicPr>
          <p:cNvPr id="11" name="Picture 3" descr="C:\Users\IBM_ADMIN\Downloads\Manager Dashboard.png">
            <a:extLst>
              <a:ext uri="{FF2B5EF4-FFF2-40B4-BE49-F238E27FC236}">
                <a16:creationId xmlns:a16="http://schemas.microsoft.com/office/drawing/2014/main" id="{D0F6BE4D-CCC0-2C49-8067-5BC68E569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680" y="2057400"/>
            <a:ext cx="7772400"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675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37D7BD77-D582-4377-A744-8268F501FF37}"/>
              </a:ext>
            </a:extLst>
          </p:cNvPr>
          <p:cNvSpPr>
            <a:spLocks noGrp="1"/>
          </p:cNvSpPr>
          <p:nvPr>
            <p:ph type="title"/>
          </p:nvPr>
        </p:nvSpPr>
        <p:spPr>
          <a:xfrm>
            <a:off x="348633" y="648129"/>
            <a:ext cx="6463647" cy="1134951"/>
          </a:xfrm>
        </p:spPr>
        <p:txBody>
          <a:bodyPr vert="horz" wrap="square" lIns="68580" tIns="34290" rIns="68580" bIns="34290" rtlCol="0">
            <a:noAutofit/>
          </a:bodyPr>
          <a:lstStyle/>
          <a:p>
            <a:pPr indent="-171450" fontAlgn="t">
              <a:spcBef>
                <a:spcPts val="750"/>
              </a:spcBef>
            </a:pPr>
            <a:r>
              <a:rPr lang="en-US" altLang="en-US" sz="3200" dirty="0">
                <a:latin typeface="IBM Plex Sans" panose="020B0503050203000203" pitchFamily="34" charset="0"/>
                <a:ea typeface="+mn-ea"/>
                <a:cs typeface="+mn-cs"/>
              </a:rPr>
              <a:t>Automation engine for </a:t>
            </a:r>
            <a:r>
              <a:rPr lang="en-US" altLang="en-US" sz="3200" dirty="0">
                <a:latin typeface="IBM Plex Sans" panose="020B0503050203000203" pitchFamily="34" charset="0"/>
                <a:ea typeface="Arial" charset="0"/>
                <a:cs typeface="Arial" charset="0"/>
              </a:rPr>
              <a:t>easy management of DR workflows</a:t>
            </a:r>
          </a:p>
        </p:txBody>
      </p:sp>
      <p:sp>
        <p:nvSpPr>
          <p:cNvPr id="8" name="Rectangle 7">
            <a:extLst>
              <a:ext uri="{FF2B5EF4-FFF2-40B4-BE49-F238E27FC236}">
                <a16:creationId xmlns:a16="http://schemas.microsoft.com/office/drawing/2014/main" id="{2D71C1C0-BB94-4889-B954-7A67E1281181}"/>
              </a:ext>
            </a:extLst>
          </p:cNvPr>
          <p:cNvSpPr/>
          <p:nvPr/>
        </p:nvSpPr>
        <p:spPr>
          <a:xfrm>
            <a:off x="570689" y="2371218"/>
            <a:ext cx="5510071" cy="1938992"/>
          </a:xfrm>
          <a:prstGeom prst="rect">
            <a:avLst/>
          </a:prstGeom>
        </p:spPr>
        <p:txBody>
          <a:bodyPr wrap="square">
            <a:spAutoFit/>
          </a:bodyPr>
          <a:lstStyle/>
          <a:p>
            <a:pPr>
              <a:spcBef>
                <a:spcPct val="20000"/>
              </a:spcBef>
              <a:buClr>
                <a:schemeClr val="accent1"/>
              </a:buClr>
              <a:defRPr/>
            </a:pPr>
            <a:r>
              <a:rPr lang="en-US" sz="2400" spc="5" dirty="0">
                <a:solidFill>
                  <a:schemeClr val="accent2"/>
                </a:solidFill>
                <a:latin typeface="IBM Plex Sans" panose="020B0503050203000203" pitchFamily="34" charset="0"/>
                <a:cs typeface="Arial"/>
              </a:rPr>
              <a:t>DR workflow management engine</a:t>
            </a:r>
          </a:p>
          <a:p>
            <a:pPr marL="628650" lvl="1" indent="-285750">
              <a:spcBef>
                <a:spcPct val="20000"/>
              </a:spcBef>
              <a:buFont typeface="Wingdings" panose="05000000000000000000" pitchFamily="2" charset="2"/>
              <a:buChar char="§"/>
              <a:defRPr/>
            </a:pPr>
            <a:r>
              <a:rPr lang="en-US" sz="2000" dirty="0">
                <a:solidFill>
                  <a:schemeClr val="tx1">
                    <a:lumMod val="85000"/>
                    <a:lumOff val="15000"/>
                  </a:schemeClr>
                </a:solidFill>
                <a:latin typeface="IBM Plex Sans" panose="020B0503050203000203" pitchFamily="34" charset="0"/>
              </a:rPr>
              <a:t>Quick designing of intelligent workflows</a:t>
            </a:r>
          </a:p>
          <a:p>
            <a:pPr marL="971550" lvl="2" indent="-285750">
              <a:spcBef>
                <a:spcPct val="20000"/>
              </a:spcBef>
              <a:buFont typeface="Courier New" panose="02070309020205020404" pitchFamily="49" charset="0"/>
              <a:buChar char="o"/>
              <a:defRPr/>
            </a:pPr>
            <a:r>
              <a:rPr lang="en-US" sz="1800" dirty="0">
                <a:solidFill>
                  <a:schemeClr val="tx1">
                    <a:lumMod val="85000"/>
                    <a:lumOff val="15000"/>
                  </a:schemeClr>
                </a:solidFill>
                <a:latin typeface="IBM Plex Sans" panose="020B0503050203000203" pitchFamily="34" charset="0"/>
              </a:rPr>
              <a:t>Rapid scaling up of DR</a:t>
            </a:r>
          </a:p>
          <a:p>
            <a:pPr marL="971550" lvl="2" indent="-285750">
              <a:spcBef>
                <a:spcPct val="20000"/>
              </a:spcBef>
              <a:buFont typeface="Courier New" panose="02070309020205020404" pitchFamily="49" charset="0"/>
              <a:buChar char="o"/>
              <a:defRPr/>
            </a:pPr>
            <a:r>
              <a:rPr lang="en-US" sz="1800" dirty="0">
                <a:solidFill>
                  <a:schemeClr val="tx1">
                    <a:lumMod val="85000"/>
                    <a:lumOff val="15000"/>
                  </a:schemeClr>
                </a:solidFill>
                <a:latin typeface="IBM Plex Sans" panose="020B0503050203000203" pitchFamily="34" charset="0"/>
              </a:rPr>
              <a:t>Continuously improving workflows</a:t>
            </a:r>
          </a:p>
          <a:p>
            <a:pPr marL="628650" lvl="1" indent="-285750">
              <a:spcBef>
                <a:spcPct val="20000"/>
              </a:spcBef>
              <a:buFont typeface="Wingdings" panose="05000000000000000000" pitchFamily="2" charset="2"/>
              <a:buChar char="§"/>
              <a:defRPr/>
            </a:pPr>
            <a:r>
              <a:rPr lang="en-US" sz="2000" dirty="0">
                <a:solidFill>
                  <a:schemeClr val="tx1">
                    <a:lumMod val="85000"/>
                    <a:lumOff val="15000"/>
                  </a:schemeClr>
                </a:solidFill>
                <a:latin typeface="IBM Plex Sans" panose="020B0503050203000203" pitchFamily="34" charset="0"/>
              </a:rPr>
              <a:t>Versioning and publishing</a:t>
            </a:r>
          </a:p>
        </p:txBody>
      </p:sp>
      <p:sp>
        <p:nvSpPr>
          <p:cNvPr id="15" name="Rectangle 14">
            <a:extLst>
              <a:ext uri="{FF2B5EF4-FFF2-40B4-BE49-F238E27FC236}">
                <a16:creationId xmlns:a16="http://schemas.microsoft.com/office/drawing/2014/main" id="{A26690A2-4E9C-465F-858C-C417DA2220D4}"/>
              </a:ext>
            </a:extLst>
          </p:cNvPr>
          <p:cNvSpPr/>
          <p:nvPr/>
        </p:nvSpPr>
        <p:spPr>
          <a:xfrm>
            <a:off x="570689" y="4621880"/>
            <a:ext cx="3783944" cy="1200329"/>
          </a:xfrm>
          <a:prstGeom prst="rect">
            <a:avLst/>
          </a:prstGeom>
        </p:spPr>
        <p:txBody>
          <a:bodyPr wrap="square">
            <a:spAutoFit/>
          </a:bodyPr>
          <a:lstStyle/>
          <a:p>
            <a:pPr>
              <a:spcBef>
                <a:spcPct val="20000"/>
              </a:spcBef>
              <a:buClr>
                <a:schemeClr val="accent1"/>
              </a:buClr>
              <a:defRPr/>
            </a:pPr>
            <a:r>
              <a:rPr lang="en-US" sz="2400" spc="5" dirty="0">
                <a:solidFill>
                  <a:schemeClr val="accent2"/>
                </a:solidFill>
                <a:latin typeface="IBM Plex Sans" panose="020B0503050203000203" pitchFamily="34" charset="0"/>
                <a:cs typeface="Arial"/>
              </a:rPr>
              <a:t>Simulation</a:t>
            </a:r>
          </a:p>
          <a:p>
            <a:pPr marL="628650" lvl="1" indent="-285750">
              <a:spcBef>
                <a:spcPct val="20000"/>
              </a:spcBef>
              <a:buFont typeface="Wingdings" panose="05000000000000000000" pitchFamily="2" charset="2"/>
              <a:buChar char="§"/>
              <a:defRPr/>
            </a:pPr>
            <a:r>
              <a:rPr lang="en-US" sz="2000" dirty="0">
                <a:solidFill>
                  <a:schemeClr val="tx1">
                    <a:lumMod val="85000"/>
                    <a:lumOff val="15000"/>
                  </a:schemeClr>
                </a:solidFill>
                <a:latin typeface="IBM Plex Sans" panose="020B0503050203000203" pitchFamily="34" charset="0"/>
              </a:rPr>
              <a:t>DR test scenarios</a:t>
            </a:r>
          </a:p>
          <a:p>
            <a:pPr marL="628650" lvl="1" indent="-285750">
              <a:spcBef>
                <a:spcPct val="20000"/>
              </a:spcBef>
              <a:buFont typeface="Wingdings" panose="05000000000000000000" pitchFamily="2" charset="2"/>
              <a:buChar char="§"/>
              <a:defRPr/>
            </a:pPr>
            <a:r>
              <a:rPr lang="en-US" sz="2000" dirty="0">
                <a:solidFill>
                  <a:schemeClr val="tx1">
                    <a:lumMod val="85000"/>
                    <a:lumOff val="15000"/>
                  </a:schemeClr>
                </a:solidFill>
                <a:latin typeface="IBM Plex Sans" panose="020B0503050203000203" pitchFamily="34" charset="0"/>
              </a:rPr>
              <a:t>Dry run</a:t>
            </a:r>
          </a:p>
        </p:txBody>
      </p:sp>
      <p:sp>
        <p:nvSpPr>
          <p:cNvPr id="14" name="Text Placeholder 3">
            <a:extLst>
              <a:ext uri="{FF2B5EF4-FFF2-40B4-BE49-F238E27FC236}">
                <a16:creationId xmlns:a16="http://schemas.microsoft.com/office/drawing/2014/main" id="{D25A0552-6042-9744-B2ED-88D0E31131EF}"/>
              </a:ext>
            </a:extLst>
          </p:cNvPr>
          <p:cNvSpPr txBox="1">
            <a:spLocks/>
          </p:cNvSpPr>
          <p:nvPr/>
        </p:nvSpPr>
        <p:spPr>
          <a:xfrm>
            <a:off x="457200" y="265176"/>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sp>
        <p:nvSpPr>
          <p:cNvPr id="12" name="Title 1">
            <a:extLst>
              <a:ext uri="{FF2B5EF4-FFF2-40B4-BE49-F238E27FC236}">
                <a16:creationId xmlns:a16="http://schemas.microsoft.com/office/drawing/2014/main" id="{2120DD04-5F50-BD44-AF77-AC6175F98FF5}"/>
              </a:ext>
            </a:extLst>
          </p:cNvPr>
          <p:cNvSpPr txBox="1">
            <a:spLocks/>
          </p:cNvSpPr>
          <p:nvPr/>
        </p:nvSpPr>
        <p:spPr>
          <a:xfrm>
            <a:off x="7339184" y="0"/>
            <a:ext cx="7291216" cy="8229599"/>
          </a:xfrm>
          <a:prstGeom prst="rect">
            <a:avLst/>
          </a:prstGeom>
          <a:solidFill>
            <a:schemeClr val="accent2"/>
          </a:solidFill>
          <a:ln>
            <a:no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
              <a:cs typeface=""/>
            </a:endParaRPr>
          </a:p>
        </p:txBody>
      </p:sp>
      <p:grpSp>
        <p:nvGrpSpPr>
          <p:cNvPr id="22" name="Group 21">
            <a:extLst>
              <a:ext uri="{FF2B5EF4-FFF2-40B4-BE49-F238E27FC236}">
                <a16:creationId xmlns:a16="http://schemas.microsoft.com/office/drawing/2014/main" id="{9904C401-B262-4EA6-A04E-FDE8E3F01F48}"/>
              </a:ext>
            </a:extLst>
          </p:cNvPr>
          <p:cNvGrpSpPr/>
          <p:nvPr/>
        </p:nvGrpSpPr>
        <p:grpSpPr>
          <a:xfrm>
            <a:off x="7698740" y="524493"/>
            <a:ext cx="6583680" cy="5359076"/>
            <a:chOff x="7493811" y="312849"/>
            <a:chExt cx="6583680" cy="5359076"/>
          </a:xfrm>
        </p:grpSpPr>
        <p:pic>
          <p:nvPicPr>
            <p:cNvPr id="18" name="Graphic 17">
              <a:extLst>
                <a:ext uri="{FF2B5EF4-FFF2-40B4-BE49-F238E27FC236}">
                  <a16:creationId xmlns:a16="http://schemas.microsoft.com/office/drawing/2014/main" id="{63C3FF18-B7DB-43BF-AC35-297B13D201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93811" y="312849"/>
              <a:ext cx="6583680" cy="5359076"/>
            </a:xfrm>
            <a:prstGeom prst="rect">
              <a:avLst/>
            </a:prstGeom>
          </p:spPr>
        </p:pic>
        <p:pic>
          <p:nvPicPr>
            <p:cNvPr id="20" name="Picture 2" descr="Description: workflow editor1.PNG">
              <a:extLst>
                <a:ext uri="{FF2B5EF4-FFF2-40B4-BE49-F238E27FC236}">
                  <a16:creationId xmlns:a16="http://schemas.microsoft.com/office/drawing/2014/main" id="{7D1FE1A4-F815-4C8E-BA2C-4120DCA987A2}"/>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4657"/>
            <a:stretch/>
          </p:blipFill>
          <p:spPr bwMode="auto">
            <a:xfrm>
              <a:off x="8321040" y="599023"/>
              <a:ext cx="4937760" cy="2967137"/>
            </a:xfrm>
            <a:prstGeom prst="rect">
              <a:avLst/>
            </a:prstGeom>
            <a:noFill/>
            <a:ln>
              <a:noFill/>
            </a:ln>
            <a:extLst/>
          </p:spPr>
        </p:pic>
      </p:grpSp>
      <p:grpSp>
        <p:nvGrpSpPr>
          <p:cNvPr id="23" name="Group 22">
            <a:extLst>
              <a:ext uri="{FF2B5EF4-FFF2-40B4-BE49-F238E27FC236}">
                <a16:creationId xmlns:a16="http://schemas.microsoft.com/office/drawing/2014/main" id="{B713506D-BD92-4652-A008-A3E01178A676}"/>
              </a:ext>
            </a:extLst>
          </p:cNvPr>
          <p:cNvGrpSpPr/>
          <p:nvPr/>
        </p:nvGrpSpPr>
        <p:grpSpPr>
          <a:xfrm>
            <a:off x="7680960" y="4196404"/>
            <a:ext cx="6583680" cy="5359076"/>
            <a:chOff x="7476031" y="3984760"/>
            <a:chExt cx="6583680" cy="5359076"/>
          </a:xfrm>
        </p:grpSpPr>
        <p:pic>
          <p:nvPicPr>
            <p:cNvPr id="19" name="Graphic 18">
              <a:extLst>
                <a:ext uri="{FF2B5EF4-FFF2-40B4-BE49-F238E27FC236}">
                  <a16:creationId xmlns:a16="http://schemas.microsoft.com/office/drawing/2014/main" id="{054EA5DD-CE3E-4714-B338-7CE7758E4D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76031" y="3984760"/>
              <a:ext cx="6583680" cy="5359076"/>
            </a:xfrm>
            <a:prstGeom prst="rect">
              <a:avLst/>
            </a:prstGeom>
          </p:spPr>
        </p:pic>
        <p:pic>
          <p:nvPicPr>
            <p:cNvPr id="21" name="Picture 4">
              <a:extLst>
                <a:ext uri="{FF2B5EF4-FFF2-40B4-BE49-F238E27FC236}">
                  <a16:creationId xmlns:a16="http://schemas.microsoft.com/office/drawing/2014/main" id="{566092EB-F934-4694-845B-F3439271D680}"/>
                </a:ext>
              </a:extLst>
            </p:cNvPr>
            <p:cNvPicPr>
              <a:picLocks noChangeAspect="1" noChangeArrowheads="1"/>
            </p:cNvPicPr>
            <p:nvPr/>
          </p:nvPicPr>
          <p:blipFill>
            <a:blip r:embed="rId5"/>
            <a:stretch>
              <a:fillRect/>
            </a:stretch>
          </p:blipFill>
          <p:spPr bwMode="auto">
            <a:xfrm>
              <a:off x="8336281" y="4343615"/>
              <a:ext cx="4922520" cy="2830962"/>
            </a:xfrm>
            <a:prstGeom prst="rect">
              <a:avLst/>
            </a:prstGeom>
            <a:noFill/>
            <a:ln>
              <a:noFill/>
            </a:ln>
            <a:extLs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12560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00F8CCB-4F36-7E4D-A000-A6FCABB2F016}"/>
              </a:ext>
            </a:extLst>
          </p:cNvPr>
          <p:cNvSpPr txBox="1">
            <a:spLocks/>
          </p:cNvSpPr>
          <p:nvPr/>
        </p:nvSpPr>
        <p:spPr>
          <a:xfrm>
            <a:off x="3840480" y="0"/>
            <a:ext cx="10789920" cy="8229599"/>
          </a:xfrm>
          <a:prstGeom prst="rect">
            <a:avLst/>
          </a:prstGeom>
          <a:solidFill>
            <a:schemeClr val="accent2"/>
          </a:solidFill>
          <a:ln>
            <a:no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
              <a:cs typeface=""/>
            </a:endParaRPr>
          </a:p>
        </p:txBody>
      </p:sp>
      <p:sp>
        <p:nvSpPr>
          <p:cNvPr id="7" name="Text Placeholder 15">
            <a:extLst>
              <a:ext uri="{FF2B5EF4-FFF2-40B4-BE49-F238E27FC236}">
                <a16:creationId xmlns:a16="http://schemas.microsoft.com/office/drawing/2014/main" id="{E05CA100-32FE-40D0-8510-1DAFF353A48B}"/>
              </a:ext>
            </a:extLst>
          </p:cNvPr>
          <p:cNvSpPr txBox="1">
            <a:spLocks/>
          </p:cNvSpPr>
          <p:nvPr/>
        </p:nvSpPr>
        <p:spPr>
          <a:xfrm>
            <a:off x="411480" y="3977640"/>
            <a:ext cx="2888157" cy="2194560"/>
          </a:xfrm>
          <a:prstGeom prst="rect">
            <a:avLst/>
          </a:prstGeom>
        </p:spPr>
        <p:txBody>
          <a:bodyPr vert="horz" lIns="0" tIns="228600" rIns="0" bIns="0" rtlCol="0" anchor="t">
            <a:noAutofit/>
          </a:bodyPr>
          <a:lstStyle>
            <a:lvl1pPr marL="0" indent="0" algn="l" defTabSz="1097280" rtl="0" eaLnBrk="1" fontAlgn="t" latinLnBrk="0" hangingPunct="1">
              <a:lnSpc>
                <a:spcPts val="2700"/>
              </a:lnSpc>
              <a:spcBef>
                <a:spcPts val="0"/>
              </a:spcBef>
              <a:spcAft>
                <a:spcPts val="1200"/>
              </a:spcAft>
              <a:buFontTx/>
              <a:buNone/>
              <a:tabLst/>
              <a:defRPr sz="2500" b="0" i="0" kern="1200" baseline="0">
                <a:solidFill>
                  <a:srgbClr val="323232"/>
                </a:solidFill>
                <a:latin typeface="Arial"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dirty="0" smtClean="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2400" dirty="0">
                <a:solidFill>
                  <a:schemeClr val="accent2"/>
                </a:solidFill>
                <a:latin typeface="IBM Plex Sans" panose="020B0503050203000203" pitchFamily="34" charset="0"/>
              </a:rPr>
              <a:t>Tamper-proof evidence of control</a:t>
            </a:r>
          </a:p>
          <a:p>
            <a:pPr marL="285750" indent="-285750">
              <a:lnSpc>
                <a:spcPct val="100000"/>
              </a:lnSpc>
              <a:buFont typeface="Wingdings" panose="05000000000000000000" pitchFamily="2" charset="2"/>
              <a:buChar char="§"/>
            </a:pPr>
            <a:r>
              <a:rPr lang="en-US" sz="2000" dirty="0">
                <a:solidFill>
                  <a:schemeClr val="tx1">
                    <a:lumMod val="85000"/>
                    <a:lumOff val="15000"/>
                  </a:schemeClr>
                </a:solidFill>
                <a:latin typeface="IBM Plex Sans" panose="020B0503050203000203" pitchFamily="34" charset="0"/>
              </a:rPr>
              <a:t>Comprehensive DR test reports within seconds</a:t>
            </a:r>
          </a:p>
        </p:txBody>
      </p:sp>
      <p:sp>
        <p:nvSpPr>
          <p:cNvPr id="8" name="Text Placeholder 15">
            <a:extLst>
              <a:ext uri="{FF2B5EF4-FFF2-40B4-BE49-F238E27FC236}">
                <a16:creationId xmlns:a16="http://schemas.microsoft.com/office/drawing/2014/main" id="{4C57C1CD-1399-4037-A81F-A53CB0E3E622}"/>
              </a:ext>
            </a:extLst>
          </p:cNvPr>
          <p:cNvSpPr txBox="1">
            <a:spLocks/>
          </p:cNvSpPr>
          <p:nvPr/>
        </p:nvSpPr>
        <p:spPr>
          <a:xfrm>
            <a:off x="411481" y="1097281"/>
            <a:ext cx="3246120" cy="2651760"/>
          </a:xfrm>
          <a:prstGeom prst="rect">
            <a:avLst/>
          </a:prstGeom>
        </p:spPr>
        <p:txBody>
          <a:bodyPr vert="horz" lIns="0" tIns="228600" rIns="0" bIns="0" rtlCol="0" anchor="t">
            <a:noAutofit/>
          </a:bodyPr>
          <a:lstStyle>
            <a:lvl1pPr marL="0" indent="0" algn="l" defTabSz="1097280" rtl="0" eaLnBrk="1" fontAlgn="t" latinLnBrk="0" hangingPunct="1">
              <a:lnSpc>
                <a:spcPct val="105000"/>
              </a:lnSpc>
              <a:spcBef>
                <a:spcPts val="600"/>
              </a:spcBef>
              <a:buFontTx/>
              <a:buNone/>
              <a:tabLst/>
              <a:defRPr sz="3000" b="0" i="0" kern="1200" baseline="0">
                <a:solidFill>
                  <a:srgbClr val="5498E4"/>
                </a:solidFill>
                <a:latin typeface="Arial"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dirty="0" smtClean="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3200" dirty="0">
                <a:solidFill>
                  <a:schemeClr val="tx1"/>
                </a:solidFill>
                <a:latin typeface="IBM Plex Sans" panose="020B0503050203000203" pitchFamily="34" charset="0"/>
              </a:rPr>
              <a:t>Audit and compliance reports at the click of a button</a:t>
            </a:r>
          </a:p>
        </p:txBody>
      </p:sp>
      <p:pic>
        <p:nvPicPr>
          <p:cNvPr id="14" name="Graphic 13">
            <a:extLst>
              <a:ext uri="{FF2B5EF4-FFF2-40B4-BE49-F238E27FC236}">
                <a16:creationId xmlns:a16="http://schemas.microsoft.com/office/drawing/2014/main" id="{0A131D4D-A03D-48CD-B56B-048A8B76B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97680" y="1554480"/>
            <a:ext cx="9875017" cy="8038204"/>
          </a:xfrm>
          <a:prstGeom prst="rect">
            <a:avLst/>
          </a:prstGeom>
        </p:spPr>
      </p:pic>
      <p:sp>
        <p:nvSpPr>
          <p:cNvPr id="10" name="Text Placeholder 3">
            <a:extLst>
              <a:ext uri="{FF2B5EF4-FFF2-40B4-BE49-F238E27FC236}">
                <a16:creationId xmlns:a16="http://schemas.microsoft.com/office/drawing/2014/main" id="{049557FF-0BBE-7E4C-A02D-2E54D628A872}"/>
              </a:ext>
            </a:extLst>
          </p:cNvPr>
          <p:cNvSpPr txBox="1">
            <a:spLocks/>
          </p:cNvSpPr>
          <p:nvPr/>
        </p:nvSpPr>
        <p:spPr>
          <a:xfrm>
            <a:off x="457200" y="265176"/>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pic>
        <p:nvPicPr>
          <p:cNvPr id="9" name="Picture 2">
            <a:extLst>
              <a:ext uri="{FF2B5EF4-FFF2-40B4-BE49-F238E27FC236}">
                <a16:creationId xmlns:a16="http://schemas.microsoft.com/office/drawing/2014/main" id="{3FDDAB86-B96D-4C43-806E-BAF5D0F01E9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86400" y="1921620"/>
            <a:ext cx="7487590" cy="447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75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A68A13C-7303-45DB-8FD0-E859FE5027E5}"/>
              </a:ext>
            </a:extLst>
          </p:cNvPr>
          <p:cNvSpPr>
            <a:spLocks noGrp="1"/>
          </p:cNvSpPr>
          <p:nvPr>
            <p:ph type="ftr" sz="quarter" idx="11"/>
          </p:nvPr>
        </p:nvSpPr>
        <p:spPr/>
        <p:txBody>
          <a:bodyPr/>
          <a:lstStyle/>
          <a:p>
            <a:r>
              <a:rPr lang="en-US" dirty="0"/>
              <a:t> </a:t>
            </a:r>
          </a:p>
        </p:txBody>
      </p:sp>
      <p:grpSp>
        <p:nvGrpSpPr>
          <p:cNvPr id="2" name="Group 1">
            <a:extLst>
              <a:ext uri="{FF2B5EF4-FFF2-40B4-BE49-F238E27FC236}">
                <a16:creationId xmlns:a16="http://schemas.microsoft.com/office/drawing/2014/main" id="{0991F9E4-316A-8D4A-AA14-56DCCD80388A}"/>
              </a:ext>
            </a:extLst>
          </p:cNvPr>
          <p:cNvGrpSpPr/>
          <p:nvPr/>
        </p:nvGrpSpPr>
        <p:grpSpPr>
          <a:xfrm>
            <a:off x="960120" y="2379758"/>
            <a:ext cx="12207233" cy="5255482"/>
            <a:chOff x="1351336" y="1053005"/>
            <a:chExt cx="6625670" cy="3183222"/>
          </a:xfrm>
        </p:grpSpPr>
        <p:grpSp>
          <p:nvGrpSpPr>
            <p:cNvPr id="7" name="Group 109">
              <a:extLst>
                <a:ext uri="{FF2B5EF4-FFF2-40B4-BE49-F238E27FC236}">
                  <a16:creationId xmlns:a16="http://schemas.microsoft.com/office/drawing/2014/main" id="{AA13FF83-7F5F-4FEA-A660-94B051444FAA}"/>
                </a:ext>
              </a:extLst>
            </p:cNvPr>
            <p:cNvGrpSpPr/>
            <p:nvPr/>
          </p:nvGrpSpPr>
          <p:grpSpPr>
            <a:xfrm>
              <a:off x="4887834" y="1053005"/>
              <a:ext cx="2604119" cy="1266517"/>
              <a:chOff x="5093979" y="172440"/>
              <a:chExt cx="3646053" cy="1333726"/>
            </a:xfrm>
          </p:grpSpPr>
          <p:sp>
            <p:nvSpPr>
              <p:cNvPr id="8" name="Rounded Rectangle 3">
                <a:extLst>
                  <a:ext uri="{FF2B5EF4-FFF2-40B4-BE49-F238E27FC236}">
                    <a16:creationId xmlns:a16="http://schemas.microsoft.com/office/drawing/2014/main" id="{3B96F7AC-EB4B-4EB2-BCFF-CB209514BAF6}"/>
                  </a:ext>
                </a:extLst>
              </p:cNvPr>
              <p:cNvSpPr/>
              <p:nvPr/>
            </p:nvSpPr>
            <p:spPr bwMode="auto">
              <a:xfrm>
                <a:off x="6617071" y="172440"/>
                <a:ext cx="548634" cy="254117"/>
              </a:xfrm>
              <a:prstGeom prst="roundRect">
                <a:avLst/>
              </a:prstGeom>
              <a:solidFill>
                <a:srgbClr val="F0EABD"/>
              </a:solidFill>
              <a:ln w="9525" cap="flat" cmpd="sng" algn="ctr">
                <a:solidFill>
                  <a:srgbClr val="F9CD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r>
                  <a:rPr lang="en-US" sz="960" dirty="0">
                    <a:solidFill>
                      <a:srgbClr val="191919"/>
                    </a:solidFill>
                    <a:latin typeface="+mj-lt"/>
                    <a:ea typeface="Arial" charset="0"/>
                  </a:rPr>
                  <a:t>Business Group</a:t>
                </a:r>
              </a:p>
            </p:txBody>
          </p:sp>
          <p:sp>
            <p:nvSpPr>
              <p:cNvPr id="9" name="Rounded Rectangle 13">
                <a:extLst>
                  <a:ext uri="{FF2B5EF4-FFF2-40B4-BE49-F238E27FC236}">
                    <a16:creationId xmlns:a16="http://schemas.microsoft.com/office/drawing/2014/main" id="{0C92305A-C53F-4D75-B98D-CB87CC1ACFC0}"/>
                  </a:ext>
                </a:extLst>
              </p:cNvPr>
              <p:cNvSpPr/>
              <p:nvPr/>
            </p:nvSpPr>
            <p:spPr bwMode="auto">
              <a:xfrm>
                <a:off x="5689730" y="592972"/>
                <a:ext cx="548634" cy="254117"/>
              </a:xfrm>
              <a:prstGeom prst="roundRect">
                <a:avLst/>
              </a:prstGeom>
              <a:solidFill>
                <a:srgbClr val="BADE8E"/>
              </a:solidFill>
              <a:ln w="9525" cap="flat" cmpd="sng" algn="ctr">
                <a:solidFill>
                  <a:srgbClr val="00B0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10" name="Rounded Rectangle 14">
                <a:extLst>
                  <a:ext uri="{FF2B5EF4-FFF2-40B4-BE49-F238E27FC236}">
                    <a16:creationId xmlns:a16="http://schemas.microsoft.com/office/drawing/2014/main" id="{958E0296-77BA-4C38-929A-CCE0C6156504}"/>
                  </a:ext>
                </a:extLst>
              </p:cNvPr>
              <p:cNvSpPr/>
              <p:nvPr/>
            </p:nvSpPr>
            <p:spPr bwMode="auto">
              <a:xfrm>
                <a:off x="5283444" y="1116513"/>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11" name="Rounded Rectangle 16">
                <a:extLst>
                  <a:ext uri="{FF2B5EF4-FFF2-40B4-BE49-F238E27FC236}">
                    <a16:creationId xmlns:a16="http://schemas.microsoft.com/office/drawing/2014/main" id="{1D536078-7B8E-4E49-9BB0-861958AE4014}"/>
                  </a:ext>
                </a:extLst>
              </p:cNvPr>
              <p:cNvSpPr/>
              <p:nvPr/>
            </p:nvSpPr>
            <p:spPr bwMode="auto">
              <a:xfrm>
                <a:off x="5943585" y="1116215"/>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12" name="Rounded Rectangle 17">
                <a:extLst>
                  <a:ext uri="{FF2B5EF4-FFF2-40B4-BE49-F238E27FC236}">
                    <a16:creationId xmlns:a16="http://schemas.microsoft.com/office/drawing/2014/main" id="{91E68304-7CB9-440C-8CA6-0B76A2A46B59}"/>
                  </a:ext>
                </a:extLst>
              </p:cNvPr>
              <p:cNvSpPr/>
              <p:nvPr/>
            </p:nvSpPr>
            <p:spPr bwMode="auto">
              <a:xfrm>
                <a:off x="6795196" y="1134419"/>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13" name="Rounded Rectangle 18">
                <a:extLst>
                  <a:ext uri="{FF2B5EF4-FFF2-40B4-BE49-F238E27FC236}">
                    <a16:creationId xmlns:a16="http://schemas.microsoft.com/office/drawing/2014/main" id="{05EA8FEA-1B0A-4017-9FF9-58F713479000}"/>
                  </a:ext>
                </a:extLst>
              </p:cNvPr>
              <p:cNvSpPr/>
              <p:nvPr/>
            </p:nvSpPr>
            <p:spPr bwMode="auto">
              <a:xfrm>
                <a:off x="7454914" y="1146219"/>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14" name="Rounded Rectangle 19">
                <a:extLst>
                  <a:ext uri="{FF2B5EF4-FFF2-40B4-BE49-F238E27FC236}">
                    <a16:creationId xmlns:a16="http://schemas.microsoft.com/office/drawing/2014/main" id="{BD757F63-DE14-4CB9-A34A-C1BA6C0BB18E}"/>
                  </a:ext>
                </a:extLst>
              </p:cNvPr>
              <p:cNvSpPr/>
              <p:nvPr/>
            </p:nvSpPr>
            <p:spPr bwMode="auto">
              <a:xfrm>
                <a:off x="8191398" y="1142791"/>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cxnSp>
            <p:nvCxnSpPr>
              <p:cNvPr id="15" name="Straight Connector 30">
                <a:extLst>
                  <a:ext uri="{FF2B5EF4-FFF2-40B4-BE49-F238E27FC236}">
                    <a16:creationId xmlns:a16="http://schemas.microsoft.com/office/drawing/2014/main" id="{B84266C5-F0FC-463D-8222-0A6C588AE247}"/>
                  </a:ext>
                </a:extLst>
              </p:cNvPr>
              <p:cNvCxnSpPr/>
              <p:nvPr/>
            </p:nvCxnSpPr>
            <p:spPr bwMode="auto">
              <a:xfrm flipH="1">
                <a:off x="6890368" y="426557"/>
                <a:ext cx="1020" cy="100441"/>
              </a:xfrm>
              <a:prstGeom prst="line">
                <a:avLst/>
              </a:prstGeom>
              <a:noFill/>
              <a:ln w="9525" cap="flat" cmpd="sng" algn="ctr">
                <a:solidFill>
                  <a:srgbClr val="7030A0"/>
                </a:solidFill>
                <a:prstDash val="solid"/>
                <a:round/>
                <a:headEnd type="none" w="med" len="med"/>
                <a:tailEnd type="none" w="med" len="med"/>
              </a:ln>
              <a:effectLst/>
            </p:spPr>
          </p:cxnSp>
          <p:cxnSp>
            <p:nvCxnSpPr>
              <p:cNvPr id="16" name="Straight Connector 33">
                <a:extLst>
                  <a:ext uri="{FF2B5EF4-FFF2-40B4-BE49-F238E27FC236}">
                    <a16:creationId xmlns:a16="http://schemas.microsoft.com/office/drawing/2014/main" id="{48CB45D9-3AE9-49D8-89A6-AD5D26F09775}"/>
                  </a:ext>
                </a:extLst>
              </p:cNvPr>
              <p:cNvCxnSpPr/>
              <p:nvPr/>
            </p:nvCxnSpPr>
            <p:spPr bwMode="auto">
              <a:xfrm flipH="1">
                <a:off x="5863692" y="935726"/>
                <a:ext cx="931" cy="98602"/>
              </a:xfrm>
              <a:prstGeom prst="line">
                <a:avLst/>
              </a:prstGeom>
              <a:noFill/>
              <a:ln w="9525" cap="flat" cmpd="sng" algn="ctr">
                <a:solidFill>
                  <a:srgbClr val="7030A0"/>
                </a:solidFill>
                <a:prstDash val="solid"/>
                <a:round/>
                <a:headEnd type="none" w="med" len="med"/>
                <a:tailEnd type="none" w="med" len="med"/>
              </a:ln>
              <a:effectLst/>
            </p:spPr>
          </p:cxnSp>
          <p:cxnSp>
            <p:nvCxnSpPr>
              <p:cNvPr id="17" name="Straight Connector 37">
                <a:extLst>
                  <a:ext uri="{FF2B5EF4-FFF2-40B4-BE49-F238E27FC236}">
                    <a16:creationId xmlns:a16="http://schemas.microsoft.com/office/drawing/2014/main" id="{5B599D6A-045E-44AD-8EE5-4EA89ED472EE}"/>
                  </a:ext>
                </a:extLst>
              </p:cNvPr>
              <p:cNvCxnSpPr/>
              <p:nvPr/>
            </p:nvCxnSpPr>
            <p:spPr bwMode="auto">
              <a:xfrm>
                <a:off x="7728209" y="935645"/>
                <a:ext cx="1022" cy="210574"/>
              </a:xfrm>
              <a:prstGeom prst="line">
                <a:avLst/>
              </a:prstGeom>
              <a:noFill/>
              <a:ln w="9525" cap="flat" cmpd="sng" algn="ctr">
                <a:solidFill>
                  <a:srgbClr val="7030A0"/>
                </a:solidFill>
                <a:prstDash val="solid"/>
                <a:round/>
                <a:headEnd type="none" w="med" len="med"/>
                <a:tailEnd type="none" w="med" len="med"/>
              </a:ln>
              <a:effectLst/>
            </p:spPr>
          </p:cxnSp>
          <p:sp>
            <p:nvSpPr>
              <p:cNvPr id="18" name="Rounded Rectangle 54">
                <a:extLst>
                  <a:ext uri="{FF2B5EF4-FFF2-40B4-BE49-F238E27FC236}">
                    <a16:creationId xmlns:a16="http://schemas.microsoft.com/office/drawing/2014/main" id="{9AF3D3DC-7969-411D-9CA6-57F1E7AF3331}"/>
                  </a:ext>
                </a:extLst>
              </p:cNvPr>
              <p:cNvSpPr/>
              <p:nvPr/>
            </p:nvSpPr>
            <p:spPr bwMode="auto">
              <a:xfrm>
                <a:off x="5656588" y="620268"/>
                <a:ext cx="548634" cy="254117"/>
              </a:xfrm>
              <a:prstGeom prst="roundRect">
                <a:avLst/>
              </a:prstGeom>
              <a:solidFill>
                <a:srgbClr val="BADE8E"/>
              </a:solidFill>
              <a:ln w="9525" cap="flat" cmpd="sng" algn="ctr">
                <a:solidFill>
                  <a:srgbClr val="00B0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19" name="Rounded Rectangle 55">
                <a:extLst>
                  <a:ext uri="{FF2B5EF4-FFF2-40B4-BE49-F238E27FC236}">
                    <a16:creationId xmlns:a16="http://schemas.microsoft.com/office/drawing/2014/main" id="{2E8B24DB-1297-46F9-BF40-90EC242D6C25}"/>
                  </a:ext>
                </a:extLst>
              </p:cNvPr>
              <p:cNvSpPr/>
              <p:nvPr/>
            </p:nvSpPr>
            <p:spPr bwMode="auto">
              <a:xfrm>
                <a:off x="5623447" y="654313"/>
                <a:ext cx="548634" cy="254117"/>
              </a:xfrm>
              <a:prstGeom prst="roundRect">
                <a:avLst/>
              </a:prstGeom>
              <a:solidFill>
                <a:srgbClr val="BADE8E"/>
              </a:solidFill>
              <a:ln w="9525" cap="flat" cmpd="sng" algn="ctr">
                <a:solidFill>
                  <a:srgbClr val="00B0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20" name="Rounded Rectangle 65">
                <a:extLst>
                  <a:ext uri="{FF2B5EF4-FFF2-40B4-BE49-F238E27FC236}">
                    <a16:creationId xmlns:a16="http://schemas.microsoft.com/office/drawing/2014/main" id="{A9B3C801-AE00-491D-8C11-4B857C296B52}"/>
                  </a:ext>
                </a:extLst>
              </p:cNvPr>
              <p:cNvSpPr/>
              <p:nvPr/>
            </p:nvSpPr>
            <p:spPr bwMode="auto">
              <a:xfrm>
                <a:off x="5554409" y="688359"/>
                <a:ext cx="581776" cy="254117"/>
              </a:xfrm>
              <a:prstGeom prst="roundRect">
                <a:avLst/>
              </a:prstGeom>
              <a:solidFill>
                <a:srgbClr val="BADE8E"/>
              </a:solidFill>
              <a:ln w="9525" cap="flat" cmpd="sng" algn="ctr">
                <a:solidFill>
                  <a:srgbClr val="00B0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r>
                  <a:rPr lang="en-US" sz="960" dirty="0">
                    <a:solidFill>
                      <a:srgbClr val="191919"/>
                    </a:solidFill>
                    <a:latin typeface="+mj-lt"/>
                    <a:ea typeface="Arial" charset="0"/>
                  </a:rPr>
                  <a:t>Application Group</a:t>
                </a:r>
              </a:p>
            </p:txBody>
          </p:sp>
          <p:sp>
            <p:nvSpPr>
              <p:cNvPr id="21" name="Rounded Rectangle 60">
                <a:extLst>
                  <a:ext uri="{FF2B5EF4-FFF2-40B4-BE49-F238E27FC236}">
                    <a16:creationId xmlns:a16="http://schemas.microsoft.com/office/drawing/2014/main" id="{1FABA919-AA32-42F9-8DE7-692593CC757E}"/>
                  </a:ext>
                </a:extLst>
              </p:cNvPr>
              <p:cNvSpPr/>
              <p:nvPr/>
            </p:nvSpPr>
            <p:spPr bwMode="auto">
              <a:xfrm>
                <a:off x="7562290" y="599641"/>
                <a:ext cx="548634" cy="254117"/>
              </a:xfrm>
              <a:prstGeom prst="roundRect">
                <a:avLst/>
              </a:prstGeom>
              <a:solidFill>
                <a:srgbClr val="BADE8E"/>
              </a:solidFill>
              <a:ln w="9525" cap="flat" cmpd="sng" algn="ctr">
                <a:solidFill>
                  <a:srgbClr val="00B0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22" name="Rounded Rectangle 62">
                <a:extLst>
                  <a:ext uri="{FF2B5EF4-FFF2-40B4-BE49-F238E27FC236}">
                    <a16:creationId xmlns:a16="http://schemas.microsoft.com/office/drawing/2014/main" id="{EC2BF4A2-7177-4FB6-88B0-0B756EF02CDC}"/>
                  </a:ext>
                </a:extLst>
              </p:cNvPr>
              <p:cNvSpPr/>
              <p:nvPr/>
            </p:nvSpPr>
            <p:spPr bwMode="auto">
              <a:xfrm>
                <a:off x="7529148" y="626937"/>
                <a:ext cx="548634" cy="254117"/>
              </a:xfrm>
              <a:prstGeom prst="roundRect">
                <a:avLst/>
              </a:prstGeom>
              <a:solidFill>
                <a:srgbClr val="BADE8E"/>
              </a:solidFill>
              <a:ln w="9525" cap="flat" cmpd="sng" algn="ctr">
                <a:solidFill>
                  <a:srgbClr val="00B0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23" name="Rounded Rectangle 63">
                <a:extLst>
                  <a:ext uri="{FF2B5EF4-FFF2-40B4-BE49-F238E27FC236}">
                    <a16:creationId xmlns:a16="http://schemas.microsoft.com/office/drawing/2014/main" id="{092020CE-D4E6-4F4A-AF17-D114D48AC09B}"/>
                  </a:ext>
                </a:extLst>
              </p:cNvPr>
              <p:cNvSpPr/>
              <p:nvPr/>
            </p:nvSpPr>
            <p:spPr bwMode="auto">
              <a:xfrm>
                <a:off x="7487033" y="654233"/>
                <a:ext cx="548634" cy="254117"/>
              </a:xfrm>
              <a:prstGeom prst="roundRect">
                <a:avLst/>
              </a:prstGeom>
              <a:solidFill>
                <a:srgbClr val="BADE8E"/>
              </a:solidFill>
              <a:ln w="9525" cap="flat" cmpd="sng" algn="ctr">
                <a:solidFill>
                  <a:srgbClr val="00B0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24" name="Rounded Rectangle 64">
                <a:extLst>
                  <a:ext uri="{FF2B5EF4-FFF2-40B4-BE49-F238E27FC236}">
                    <a16:creationId xmlns:a16="http://schemas.microsoft.com/office/drawing/2014/main" id="{B560E8E7-03A5-4933-88DC-0A38B95A2107}"/>
                  </a:ext>
                </a:extLst>
              </p:cNvPr>
              <p:cNvSpPr/>
              <p:nvPr/>
            </p:nvSpPr>
            <p:spPr bwMode="auto">
              <a:xfrm>
                <a:off x="7426969" y="688279"/>
                <a:ext cx="581776" cy="254117"/>
              </a:xfrm>
              <a:prstGeom prst="roundRect">
                <a:avLst/>
              </a:prstGeom>
              <a:solidFill>
                <a:srgbClr val="BADE8E"/>
              </a:solidFill>
              <a:ln w="9525" cap="flat" cmpd="sng" algn="ctr">
                <a:solidFill>
                  <a:srgbClr val="00B0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r>
                  <a:rPr lang="en-US" sz="960" dirty="0">
                    <a:latin typeface="+mj-lt"/>
                    <a:ea typeface="Arial" charset="0"/>
                  </a:rPr>
                  <a:t>Application Group</a:t>
                </a:r>
                <a:endParaRPr lang="en-US" sz="960" dirty="0">
                  <a:solidFill>
                    <a:srgbClr val="191919"/>
                  </a:solidFill>
                  <a:latin typeface="+mj-lt"/>
                  <a:ea typeface="Arial" charset="0"/>
                </a:endParaRPr>
              </a:p>
            </p:txBody>
          </p:sp>
          <p:sp>
            <p:nvSpPr>
              <p:cNvPr id="25" name="Rounded Rectangle 65">
                <a:extLst>
                  <a:ext uri="{FF2B5EF4-FFF2-40B4-BE49-F238E27FC236}">
                    <a16:creationId xmlns:a16="http://schemas.microsoft.com/office/drawing/2014/main" id="{71CEDDCB-74A0-4952-9840-B5F2DDE6677E}"/>
                  </a:ext>
                </a:extLst>
              </p:cNvPr>
              <p:cNvSpPr/>
              <p:nvPr/>
            </p:nvSpPr>
            <p:spPr bwMode="auto">
              <a:xfrm>
                <a:off x="5239185" y="1148281"/>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26" name="Rounded Rectangle 66">
                <a:extLst>
                  <a:ext uri="{FF2B5EF4-FFF2-40B4-BE49-F238E27FC236}">
                    <a16:creationId xmlns:a16="http://schemas.microsoft.com/office/drawing/2014/main" id="{E61A7F12-7005-4D3E-A684-79C4FB6F9D7A}"/>
                  </a:ext>
                </a:extLst>
              </p:cNvPr>
              <p:cNvSpPr/>
              <p:nvPr/>
            </p:nvSpPr>
            <p:spPr bwMode="auto">
              <a:xfrm>
                <a:off x="5193284" y="1180049"/>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27" name="Rounded Rectangle 67">
                <a:extLst>
                  <a:ext uri="{FF2B5EF4-FFF2-40B4-BE49-F238E27FC236}">
                    <a16:creationId xmlns:a16="http://schemas.microsoft.com/office/drawing/2014/main" id="{E4E50A7B-F1FE-4E0E-B415-5241197BE730}"/>
                  </a:ext>
                </a:extLst>
              </p:cNvPr>
              <p:cNvSpPr/>
              <p:nvPr/>
            </p:nvSpPr>
            <p:spPr bwMode="auto">
              <a:xfrm>
                <a:off x="5144288" y="1211817"/>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28" name="Rounded Rectangle 68">
                <a:extLst>
                  <a:ext uri="{FF2B5EF4-FFF2-40B4-BE49-F238E27FC236}">
                    <a16:creationId xmlns:a16="http://schemas.microsoft.com/office/drawing/2014/main" id="{790A10C1-70B6-47D7-ABC7-898F41BCFD4C}"/>
                  </a:ext>
                </a:extLst>
              </p:cNvPr>
              <p:cNvSpPr/>
              <p:nvPr/>
            </p:nvSpPr>
            <p:spPr bwMode="auto">
              <a:xfrm>
                <a:off x="5093979" y="1243585"/>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r>
                  <a:rPr lang="en-US" sz="960" dirty="0">
                    <a:solidFill>
                      <a:srgbClr val="191919"/>
                    </a:solidFill>
                    <a:latin typeface="+mj-lt"/>
                    <a:ea typeface="Arial" charset="0"/>
                  </a:rPr>
                  <a:t>Functional Group</a:t>
                </a:r>
              </a:p>
            </p:txBody>
          </p:sp>
          <p:sp>
            <p:nvSpPr>
              <p:cNvPr id="29" name="Rounded Rectangle 70">
                <a:extLst>
                  <a:ext uri="{FF2B5EF4-FFF2-40B4-BE49-F238E27FC236}">
                    <a16:creationId xmlns:a16="http://schemas.microsoft.com/office/drawing/2014/main" id="{C3EA1AE6-7BAC-4447-B30D-572EAEBE1845}"/>
                  </a:ext>
                </a:extLst>
              </p:cNvPr>
              <p:cNvSpPr/>
              <p:nvPr/>
            </p:nvSpPr>
            <p:spPr bwMode="auto">
              <a:xfrm>
                <a:off x="5899556" y="1147983"/>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30" name="Rounded Rectangle 71">
                <a:extLst>
                  <a:ext uri="{FF2B5EF4-FFF2-40B4-BE49-F238E27FC236}">
                    <a16:creationId xmlns:a16="http://schemas.microsoft.com/office/drawing/2014/main" id="{EBCFF026-EB7E-4894-B29B-2A675DF02BE1}"/>
                  </a:ext>
                </a:extLst>
              </p:cNvPr>
              <p:cNvSpPr/>
              <p:nvPr/>
            </p:nvSpPr>
            <p:spPr bwMode="auto">
              <a:xfrm>
                <a:off x="5861109" y="1179751"/>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r>
                  <a:rPr lang="en-US" sz="960" dirty="0">
                    <a:solidFill>
                      <a:srgbClr val="191919"/>
                    </a:solidFill>
                    <a:latin typeface="+mj-lt"/>
                    <a:ea typeface="Arial" charset="0"/>
                  </a:rPr>
                  <a:t>Functional Group</a:t>
                </a:r>
              </a:p>
            </p:txBody>
          </p:sp>
          <p:sp>
            <p:nvSpPr>
              <p:cNvPr id="31" name="Rounded Rectangle 72">
                <a:extLst>
                  <a:ext uri="{FF2B5EF4-FFF2-40B4-BE49-F238E27FC236}">
                    <a16:creationId xmlns:a16="http://schemas.microsoft.com/office/drawing/2014/main" id="{CF2364BA-6388-48DF-87DC-709B07A16F59}"/>
                  </a:ext>
                </a:extLst>
              </p:cNvPr>
              <p:cNvSpPr/>
              <p:nvPr/>
            </p:nvSpPr>
            <p:spPr bwMode="auto">
              <a:xfrm>
                <a:off x="6747839" y="1178129"/>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32" name="Rounded Rectangle 73">
                <a:extLst>
                  <a:ext uri="{FF2B5EF4-FFF2-40B4-BE49-F238E27FC236}">
                    <a16:creationId xmlns:a16="http://schemas.microsoft.com/office/drawing/2014/main" id="{6E0AD451-C2E2-42AD-AC81-668BF28DCF5C}"/>
                  </a:ext>
                </a:extLst>
              </p:cNvPr>
              <p:cNvSpPr/>
              <p:nvPr/>
            </p:nvSpPr>
            <p:spPr bwMode="auto">
              <a:xfrm>
                <a:off x="7425505" y="1183179"/>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r>
                  <a:rPr lang="en-US" sz="960" dirty="0">
                    <a:solidFill>
                      <a:srgbClr val="191919"/>
                    </a:solidFill>
                    <a:latin typeface="+mj-lt"/>
                    <a:ea typeface="Arial" charset="0"/>
                  </a:rPr>
                  <a:t>Functional Group</a:t>
                </a:r>
              </a:p>
            </p:txBody>
          </p:sp>
          <p:sp>
            <p:nvSpPr>
              <p:cNvPr id="33" name="Rounded Rectangle 74">
                <a:extLst>
                  <a:ext uri="{FF2B5EF4-FFF2-40B4-BE49-F238E27FC236}">
                    <a16:creationId xmlns:a16="http://schemas.microsoft.com/office/drawing/2014/main" id="{CCB938C9-B226-4FFB-BA71-BB782EF7FF0F}"/>
                  </a:ext>
                </a:extLst>
              </p:cNvPr>
              <p:cNvSpPr/>
              <p:nvPr/>
            </p:nvSpPr>
            <p:spPr bwMode="auto">
              <a:xfrm>
                <a:off x="8161989" y="1179751"/>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34" name="Rounded Rectangle 75">
                <a:extLst>
                  <a:ext uri="{FF2B5EF4-FFF2-40B4-BE49-F238E27FC236}">
                    <a16:creationId xmlns:a16="http://schemas.microsoft.com/office/drawing/2014/main" id="{4CEA2E4E-29C8-400F-A3AF-24A52DFF7D3C}"/>
                  </a:ext>
                </a:extLst>
              </p:cNvPr>
              <p:cNvSpPr/>
              <p:nvPr/>
            </p:nvSpPr>
            <p:spPr bwMode="auto">
              <a:xfrm>
                <a:off x="6692341" y="1215089"/>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endParaRPr lang="en-US" sz="720">
                  <a:solidFill>
                    <a:srgbClr val="191919"/>
                  </a:solidFill>
                  <a:latin typeface="+mj-lt"/>
                  <a:ea typeface="Arial" charset="0"/>
                </a:endParaRPr>
              </a:p>
            </p:txBody>
          </p:sp>
          <p:sp>
            <p:nvSpPr>
              <p:cNvPr id="35" name="Rounded Rectangle 77">
                <a:extLst>
                  <a:ext uri="{FF2B5EF4-FFF2-40B4-BE49-F238E27FC236}">
                    <a16:creationId xmlns:a16="http://schemas.microsoft.com/office/drawing/2014/main" id="{F745F490-0CC7-411F-8BB3-13E6D30EEB01}"/>
                  </a:ext>
                </a:extLst>
              </p:cNvPr>
              <p:cNvSpPr/>
              <p:nvPr/>
            </p:nvSpPr>
            <p:spPr bwMode="auto">
              <a:xfrm>
                <a:off x="8106491" y="1216711"/>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r>
                  <a:rPr lang="en-US" sz="960" dirty="0">
                    <a:solidFill>
                      <a:srgbClr val="191919"/>
                    </a:solidFill>
                    <a:latin typeface="+mj-lt"/>
                    <a:ea typeface="Arial" charset="0"/>
                  </a:rPr>
                  <a:t>Functional Group</a:t>
                </a:r>
              </a:p>
            </p:txBody>
          </p:sp>
          <p:sp>
            <p:nvSpPr>
              <p:cNvPr id="36" name="Rounded Rectangle 78">
                <a:extLst>
                  <a:ext uri="{FF2B5EF4-FFF2-40B4-BE49-F238E27FC236}">
                    <a16:creationId xmlns:a16="http://schemas.microsoft.com/office/drawing/2014/main" id="{CD92F127-4F17-457D-9873-5877255B8A0D}"/>
                  </a:ext>
                </a:extLst>
              </p:cNvPr>
              <p:cNvSpPr/>
              <p:nvPr/>
            </p:nvSpPr>
            <p:spPr bwMode="auto">
              <a:xfrm>
                <a:off x="6636693" y="1252049"/>
                <a:ext cx="548634" cy="254117"/>
              </a:xfrm>
              <a:prstGeom prst="roundRect">
                <a:avLst/>
              </a:prstGeom>
              <a:solidFill>
                <a:srgbClr val="63BDE8"/>
              </a:solidFill>
              <a:ln w="9525" cap="flat" cmpd="sng" algn="ctr">
                <a:solidFill>
                  <a:srgbClr val="0070C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90000"/>
                  </a:lnSpc>
                </a:pPr>
                <a:r>
                  <a:rPr lang="en-US" sz="960" dirty="0">
                    <a:solidFill>
                      <a:srgbClr val="191919"/>
                    </a:solidFill>
                    <a:latin typeface="+mj-lt"/>
                    <a:ea typeface="Arial" charset="0"/>
                  </a:rPr>
                  <a:t>Functional Group</a:t>
                </a:r>
              </a:p>
            </p:txBody>
          </p:sp>
          <p:sp>
            <p:nvSpPr>
              <p:cNvPr id="37" name="Left Bracket 90">
                <a:extLst>
                  <a:ext uri="{FF2B5EF4-FFF2-40B4-BE49-F238E27FC236}">
                    <a16:creationId xmlns:a16="http://schemas.microsoft.com/office/drawing/2014/main" id="{3877F69E-7CA3-4C94-88E1-920A2CC7D4D5}"/>
                  </a:ext>
                </a:extLst>
              </p:cNvPr>
              <p:cNvSpPr/>
              <p:nvPr/>
            </p:nvSpPr>
            <p:spPr bwMode="auto">
              <a:xfrm rot="5400000">
                <a:off x="5823004" y="692742"/>
                <a:ext cx="81376" cy="764547"/>
              </a:xfrm>
              <a:prstGeom prst="leftBracket">
                <a:avLst/>
              </a:prstGeom>
              <a:noFill/>
              <a:ln w="9525" cap="flat" cmpd="sng" algn="ctr">
                <a:solidFill>
                  <a:srgbClr val="7030A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nSpc>
                    <a:spcPct val="90000"/>
                  </a:lnSpc>
                </a:pPr>
                <a:endParaRPr lang="en-US" sz="1800">
                  <a:solidFill>
                    <a:srgbClr val="191919"/>
                  </a:solidFill>
                  <a:latin typeface="+mj-lt"/>
                </a:endParaRPr>
              </a:p>
            </p:txBody>
          </p:sp>
          <p:sp>
            <p:nvSpPr>
              <p:cNvPr id="38" name="Left Bracket 95">
                <a:extLst>
                  <a:ext uri="{FF2B5EF4-FFF2-40B4-BE49-F238E27FC236}">
                    <a16:creationId xmlns:a16="http://schemas.microsoft.com/office/drawing/2014/main" id="{95327A49-B4F0-4A5A-B183-6C69D040C3A7}"/>
                  </a:ext>
                </a:extLst>
              </p:cNvPr>
              <p:cNvSpPr/>
              <p:nvPr/>
            </p:nvSpPr>
            <p:spPr bwMode="auto">
              <a:xfrm rot="5400000">
                <a:off x="7686057" y="376098"/>
                <a:ext cx="83081" cy="1452854"/>
              </a:xfrm>
              <a:prstGeom prst="leftBracket">
                <a:avLst/>
              </a:prstGeom>
              <a:noFill/>
              <a:ln w="9525" cap="flat" cmpd="sng" algn="ctr">
                <a:solidFill>
                  <a:srgbClr val="7030A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nSpc>
                    <a:spcPct val="90000"/>
                  </a:lnSpc>
                </a:pPr>
                <a:endParaRPr lang="en-US" sz="1800">
                  <a:solidFill>
                    <a:srgbClr val="191919"/>
                  </a:solidFill>
                  <a:latin typeface="+mj-lt"/>
                </a:endParaRPr>
              </a:p>
            </p:txBody>
          </p:sp>
          <p:sp>
            <p:nvSpPr>
              <p:cNvPr id="39" name="Left Bracket 101">
                <a:extLst>
                  <a:ext uri="{FF2B5EF4-FFF2-40B4-BE49-F238E27FC236}">
                    <a16:creationId xmlns:a16="http://schemas.microsoft.com/office/drawing/2014/main" id="{5A2FB59E-C251-4187-AE41-9A47E575097D}"/>
                  </a:ext>
                </a:extLst>
              </p:cNvPr>
              <p:cNvSpPr/>
              <p:nvPr/>
            </p:nvSpPr>
            <p:spPr bwMode="auto">
              <a:xfrm rot="5400000">
                <a:off x="6856433" y="-385850"/>
                <a:ext cx="67870" cy="1893566"/>
              </a:xfrm>
              <a:prstGeom prst="leftBracket">
                <a:avLst/>
              </a:prstGeom>
              <a:noFill/>
              <a:ln w="9525" cap="flat" cmpd="sng" algn="ctr">
                <a:solidFill>
                  <a:srgbClr val="7030A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nSpc>
                    <a:spcPct val="90000"/>
                  </a:lnSpc>
                </a:pPr>
                <a:endParaRPr lang="en-US" sz="1800">
                  <a:solidFill>
                    <a:srgbClr val="191919"/>
                  </a:solidFill>
                  <a:latin typeface="+mj-lt"/>
                </a:endParaRPr>
              </a:p>
            </p:txBody>
          </p:sp>
        </p:grpSp>
        <p:pic>
          <p:nvPicPr>
            <p:cNvPr id="40" name="Picture 3" descr="C:\Users\Sandeep\AppData\Local\Microsoft\Windows\Temporary Internet Files\Content.Outlook\QZDULEIA\Workflow Editor (2).png">
              <a:extLst>
                <a:ext uri="{FF2B5EF4-FFF2-40B4-BE49-F238E27FC236}">
                  <a16:creationId xmlns:a16="http://schemas.microsoft.com/office/drawing/2014/main" id="{55E9758E-0D2F-4104-BF19-BAE3AC44B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336" y="1212376"/>
              <a:ext cx="3407568" cy="165057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41" name="Picture 40">
              <a:extLst>
                <a:ext uri="{FF2B5EF4-FFF2-40B4-BE49-F238E27FC236}">
                  <a16:creationId xmlns:a16="http://schemas.microsoft.com/office/drawing/2014/main" id="{F3215A1C-EB9D-4457-9EBE-8836166C3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374" y="2417791"/>
              <a:ext cx="3492632" cy="1803983"/>
            </a:xfrm>
            <a:prstGeom prst="rect">
              <a:avLst/>
            </a:prstGeom>
            <a:ln>
              <a:solidFill>
                <a:schemeClr val="tx1"/>
              </a:solidFill>
            </a:ln>
          </p:spPr>
        </p:pic>
        <p:grpSp>
          <p:nvGrpSpPr>
            <p:cNvPr id="42" name="Group 41">
              <a:extLst>
                <a:ext uri="{FF2B5EF4-FFF2-40B4-BE49-F238E27FC236}">
                  <a16:creationId xmlns:a16="http://schemas.microsoft.com/office/drawing/2014/main" id="{465C80C7-B2B7-4DFB-B755-C9FAD90A7908}"/>
                </a:ext>
              </a:extLst>
            </p:cNvPr>
            <p:cNvGrpSpPr/>
            <p:nvPr/>
          </p:nvGrpSpPr>
          <p:grpSpPr>
            <a:xfrm>
              <a:off x="1553199" y="2584970"/>
              <a:ext cx="2028987" cy="1651257"/>
              <a:chOff x="894891" y="3545667"/>
              <a:chExt cx="1965647" cy="1872591"/>
            </a:xfrm>
          </p:grpSpPr>
          <p:pic>
            <p:nvPicPr>
              <p:cNvPr id="43" name="Picture 9">
                <a:extLst>
                  <a:ext uri="{FF2B5EF4-FFF2-40B4-BE49-F238E27FC236}">
                    <a16:creationId xmlns:a16="http://schemas.microsoft.com/office/drawing/2014/main" id="{4629B578-E8E0-431E-8475-D20F697B761C}"/>
                  </a:ext>
                </a:extLst>
              </p:cNvPr>
              <p:cNvPicPr>
                <a:picLocks noChangeAspect="1"/>
              </p:cNvPicPr>
              <p:nvPr/>
            </p:nvPicPr>
            <p:blipFill>
              <a:blip r:embed="rId4"/>
              <a:stretch>
                <a:fillRect/>
              </a:stretch>
            </p:blipFill>
            <p:spPr>
              <a:xfrm>
                <a:off x="894891" y="3545667"/>
                <a:ext cx="1030608" cy="1423059"/>
              </a:xfrm>
              <a:prstGeom prst="rect">
                <a:avLst/>
              </a:prstGeom>
              <a:ln>
                <a:solidFill>
                  <a:schemeClr val="tx1"/>
                </a:solidFill>
              </a:ln>
            </p:spPr>
          </p:pic>
          <p:pic>
            <p:nvPicPr>
              <p:cNvPr id="44" name="Picture 10">
                <a:extLst>
                  <a:ext uri="{FF2B5EF4-FFF2-40B4-BE49-F238E27FC236}">
                    <a16:creationId xmlns:a16="http://schemas.microsoft.com/office/drawing/2014/main" id="{309E7234-B7E5-4E99-B867-69C35AF7FFBC}"/>
                  </a:ext>
                </a:extLst>
              </p:cNvPr>
              <p:cNvPicPr>
                <a:picLocks noChangeAspect="1"/>
              </p:cNvPicPr>
              <p:nvPr/>
            </p:nvPicPr>
            <p:blipFill>
              <a:blip r:embed="rId5"/>
              <a:stretch>
                <a:fillRect/>
              </a:stretch>
            </p:blipFill>
            <p:spPr>
              <a:xfrm>
                <a:off x="1828831" y="3990000"/>
                <a:ext cx="1031707" cy="1428258"/>
              </a:xfrm>
              <a:prstGeom prst="rect">
                <a:avLst/>
              </a:prstGeom>
              <a:ln>
                <a:solidFill>
                  <a:schemeClr val="tx1"/>
                </a:solidFill>
              </a:ln>
            </p:spPr>
          </p:pic>
        </p:grpSp>
      </p:grpSp>
      <p:sp>
        <p:nvSpPr>
          <p:cNvPr id="45" name="Text Placeholder 2"/>
          <p:cNvSpPr txBox="1">
            <a:spLocks/>
          </p:cNvSpPr>
          <p:nvPr/>
        </p:nvSpPr>
        <p:spPr>
          <a:xfrm>
            <a:off x="502921" y="640080"/>
            <a:ext cx="13624560"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a:lnSpc>
                <a:spcPct val="90000"/>
              </a:lnSpc>
              <a:spcBef>
                <a:spcPct val="0"/>
              </a:spcBef>
              <a:buNone/>
              <a:defRPr sz="2800" b="1" i="0">
                <a:latin typeface="IBM Plex Sans SemiBold" charset="0"/>
                <a:ea typeface="IBM Plex Sans SemiBold" charset="0"/>
                <a:cs typeface="IBM Plex Sans SemiBold" charset="0"/>
              </a:defRPr>
            </a:lvl1pPr>
          </a:lstStyle>
          <a:p>
            <a:r>
              <a:rPr lang="en-US" sz="3200" b="0" dirty="0">
                <a:latin typeface="IBM Plex Sans" charset="0"/>
                <a:ea typeface="IBM Plex Sans" charset="0"/>
                <a:cs typeface="IBM Plex Sans" charset="0"/>
              </a:rPr>
              <a:t>IBM </a:t>
            </a:r>
            <a:r>
              <a:rPr lang="en-US" sz="3200" b="0" dirty="0">
                <a:latin typeface="IBM Plex Sans" charset="0"/>
              </a:rPr>
              <a:t>Cloud </a:t>
            </a:r>
            <a:r>
              <a:rPr lang="en-US" sz="3200" b="0" dirty="0">
                <a:latin typeface="IBM Plex Sans" charset="0"/>
                <a:ea typeface="IBM Plex Sans" charset="0"/>
                <a:cs typeface="IBM Plex Sans" charset="0"/>
              </a:rPr>
              <a:t>Resiliency Orchestration provides </a:t>
            </a:r>
            <a:r>
              <a:rPr lang="en-IN" sz="3200" b="0" dirty="0">
                <a:latin typeface="IBM Plex Sans" charset="0"/>
                <a:ea typeface="IBM Plex Sans" charset="0"/>
                <a:cs typeface="IBM Plex Sans" charset="0"/>
              </a:rPr>
              <a:t>orchestrated DR testing and failover processes across heterogenous systems.</a:t>
            </a:r>
            <a:endParaRPr lang="en-US" sz="3200" b="0" dirty="0">
              <a:latin typeface="IBM Plex Sans" charset="0"/>
              <a:ea typeface="IBM Plex Sans" charset="0"/>
              <a:cs typeface="IBM Plex Sans" charset="0"/>
            </a:endParaRPr>
          </a:p>
        </p:txBody>
      </p:sp>
      <p:sp>
        <p:nvSpPr>
          <p:cNvPr id="3" name="Rectangle 2"/>
          <p:cNvSpPr/>
          <p:nvPr/>
        </p:nvSpPr>
        <p:spPr>
          <a:xfrm>
            <a:off x="457200" y="1827105"/>
            <a:ext cx="13853160" cy="446276"/>
          </a:xfrm>
          <a:prstGeom prst="rect">
            <a:avLst/>
          </a:prstGeom>
        </p:spPr>
        <p:txBody>
          <a:bodyPr wrap="square">
            <a:spAutoFit/>
          </a:bodyPr>
          <a:lstStyle/>
          <a:p>
            <a:r>
              <a:rPr lang="en-IN" sz="2300" dirty="0">
                <a:latin typeface="IBM Plex Sans" charset="0"/>
                <a:ea typeface="IBM Plex Sans" charset="0"/>
                <a:cs typeface="IBM Plex Sans" charset="0"/>
              </a:rPr>
              <a:t>Reliable, speedy recovery with </a:t>
            </a:r>
            <a:r>
              <a:rPr lang="en-US" sz="2300" dirty="0">
                <a:latin typeface="IBM Plex Sans" charset="0"/>
                <a:ea typeface="IBM Plex Sans" charset="0"/>
                <a:cs typeface="IBM Plex Sans" charset="0"/>
              </a:rPr>
              <a:t>powerful recovery workflow mechanism and 450+ pre-defined patterns</a:t>
            </a:r>
          </a:p>
        </p:txBody>
      </p:sp>
      <p:sp>
        <p:nvSpPr>
          <p:cNvPr id="46" name="Text Placeholder 5">
            <a:extLst>
              <a:ext uri="{FF2B5EF4-FFF2-40B4-BE49-F238E27FC236}">
                <a16:creationId xmlns:a16="http://schemas.microsoft.com/office/drawing/2014/main" id="{9A6D14FE-4275-475D-AF37-AA03A77BB1F5}"/>
              </a:ext>
            </a:extLst>
          </p:cNvPr>
          <p:cNvSpPr txBox="1">
            <a:spLocks/>
          </p:cNvSpPr>
          <p:nvPr/>
        </p:nvSpPr>
        <p:spPr>
          <a:xfrm>
            <a:off x="457200" y="274320"/>
            <a:ext cx="6583680" cy="274320"/>
          </a:xfr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endParaRPr lang="en-US" sz="1600" dirty="0">
              <a:solidFill>
                <a:schemeClr val="accent2"/>
              </a:solidFill>
              <a:latin typeface="IBM Plex Sans" charset="0"/>
              <a:ea typeface="IBM Plex Sans" charset="0"/>
              <a:cs typeface="IBM Plex Sans" charset="0"/>
            </a:endParaRPr>
          </a:p>
        </p:txBody>
      </p:sp>
      <p:sp>
        <p:nvSpPr>
          <p:cNvPr id="47" name="Text Placeholder 3">
            <a:extLst>
              <a:ext uri="{FF2B5EF4-FFF2-40B4-BE49-F238E27FC236}">
                <a16:creationId xmlns:a16="http://schemas.microsoft.com/office/drawing/2014/main" id="{5ADB1310-5B43-6340-9AC0-A14323946286}"/>
              </a:ext>
            </a:extLst>
          </p:cNvPr>
          <p:cNvSpPr txBox="1">
            <a:spLocks/>
          </p:cNvSpPr>
          <p:nvPr/>
        </p:nvSpPr>
        <p:spPr>
          <a:xfrm>
            <a:off x="457200" y="265176"/>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spTree>
    <p:extLst>
      <p:ext uri="{BB962C8B-B14F-4D97-AF65-F5344CB8AC3E}">
        <p14:creationId xmlns:p14="http://schemas.microsoft.com/office/powerpoint/2010/main" val="68172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a:extLst>
              <a:ext uri="{FF2B5EF4-FFF2-40B4-BE49-F238E27FC236}">
                <a16:creationId xmlns:a16="http://schemas.microsoft.com/office/drawing/2014/main" id="{8ADA9259-F7F7-413C-8B48-8B5332FF1CDC}"/>
              </a:ext>
            </a:extLst>
          </p:cNvPr>
          <p:cNvSpPr txBox="1">
            <a:spLocks/>
          </p:cNvSpPr>
          <p:nvPr/>
        </p:nvSpPr>
        <p:spPr>
          <a:xfrm>
            <a:off x="558965" y="252901"/>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grpSp>
        <p:nvGrpSpPr>
          <p:cNvPr id="2" name="Group 1">
            <a:extLst>
              <a:ext uri="{FF2B5EF4-FFF2-40B4-BE49-F238E27FC236}">
                <a16:creationId xmlns:a16="http://schemas.microsoft.com/office/drawing/2014/main" id="{6C87A712-DD23-4029-A569-0CF1A24C515E}"/>
              </a:ext>
            </a:extLst>
          </p:cNvPr>
          <p:cNvGrpSpPr/>
          <p:nvPr/>
        </p:nvGrpSpPr>
        <p:grpSpPr>
          <a:xfrm>
            <a:off x="524544" y="1900193"/>
            <a:ext cx="13041904" cy="5975124"/>
            <a:chOff x="524544" y="1861618"/>
            <a:chExt cx="13237319" cy="5975124"/>
          </a:xfrm>
        </p:grpSpPr>
        <p:sp>
          <p:nvSpPr>
            <p:cNvPr id="9" name="Rectangle 8">
              <a:extLst>
                <a:ext uri="{FF2B5EF4-FFF2-40B4-BE49-F238E27FC236}">
                  <a16:creationId xmlns:a16="http://schemas.microsoft.com/office/drawing/2014/main" id="{B73F231D-27D2-46D2-B8AA-7C13EE93FAFF}"/>
                </a:ext>
              </a:extLst>
            </p:cNvPr>
            <p:cNvSpPr/>
            <p:nvPr/>
          </p:nvSpPr>
          <p:spPr>
            <a:xfrm>
              <a:off x="524544" y="1861618"/>
              <a:ext cx="6719392" cy="5964933"/>
            </a:xfrm>
            <a:prstGeom prst="rect">
              <a:avLst/>
            </a:prstGeom>
            <a:solidFill>
              <a:srgbClr val="0F6DFF"/>
            </a:solidFill>
            <a:ln>
              <a:solidFill>
                <a:srgbClr val="45B3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DE540CC-8E58-473D-A3FF-BF759C97F2DC}"/>
                </a:ext>
              </a:extLst>
            </p:cNvPr>
            <p:cNvSpPr/>
            <p:nvPr/>
          </p:nvSpPr>
          <p:spPr>
            <a:xfrm>
              <a:off x="7259766" y="4786798"/>
              <a:ext cx="6502095" cy="3049944"/>
            </a:xfrm>
            <a:prstGeom prst="rect">
              <a:avLst/>
            </a:prstGeom>
            <a:solidFill>
              <a:schemeClr val="bg2"/>
            </a:solidFill>
            <a:ln w="190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9B8B5A0-F173-4121-B9F6-9558817F189A}"/>
                </a:ext>
              </a:extLst>
            </p:cNvPr>
            <p:cNvSpPr/>
            <p:nvPr/>
          </p:nvSpPr>
          <p:spPr>
            <a:xfrm>
              <a:off x="7260989" y="1861618"/>
              <a:ext cx="6500874" cy="2960423"/>
            </a:xfrm>
            <a:prstGeom prst="rect">
              <a:avLst/>
            </a:prstGeom>
            <a:solidFill>
              <a:schemeClr val="bg2"/>
            </a:solidFill>
            <a:ln w="190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8C242AF-4847-4488-884C-54AA5310B486}"/>
                </a:ext>
              </a:extLst>
            </p:cNvPr>
            <p:cNvSpPr/>
            <p:nvPr/>
          </p:nvSpPr>
          <p:spPr>
            <a:xfrm>
              <a:off x="540374" y="1891492"/>
              <a:ext cx="6685566" cy="289530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73C4A469-59A6-4248-A6B4-FAC8721413C9}"/>
                </a:ext>
              </a:extLst>
            </p:cNvPr>
            <p:cNvSpPr txBox="1">
              <a:spLocks/>
            </p:cNvSpPr>
            <p:nvPr/>
          </p:nvSpPr>
          <p:spPr>
            <a:xfrm>
              <a:off x="886384" y="4987470"/>
              <a:ext cx="5983963" cy="2739210"/>
            </a:xfrm>
            <a:prstGeom prst="rect">
              <a:avLst/>
            </a:prstGeom>
            <a:noFill/>
          </p:spPr>
          <p:txBody>
            <a:bodyPr wrap="square" lIns="0" tIns="0" rIns="0" bIns="0">
              <a:spAutoFit/>
            </a:bodyPr>
            <a:lstStyle>
              <a:lvl1pPr>
                <a:lnSpc>
                  <a:spcPct val="110000"/>
                </a:lnSpc>
                <a:defRPr sz="2600" b="1" i="0">
                  <a:solidFill>
                    <a:srgbClr val="00A6A0"/>
                  </a:solidFill>
                  <a:latin typeface="Arial"/>
                  <a:ea typeface="+mj-ea"/>
                  <a:cs typeface="Arial"/>
                </a:defRPr>
              </a:lvl1pPr>
            </a:lstStyle>
            <a:p>
              <a:pPr>
                <a:lnSpc>
                  <a:spcPct val="100000"/>
                </a:lnSpc>
              </a:pPr>
              <a:r>
                <a:rPr lang="en-US" sz="2400" dirty="0">
                  <a:solidFill>
                    <a:schemeClr val="bg2"/>
                  </a:solidFill>
                  <a:latin typeface="+mj-lt"/>
                </a:rPr>
                <a:t>IBM Cloud Resiliency Orchestration</a:t>
              </a:r>
              <a:endParaRPr lang="is-IS" sz="1800" b="0" dirty="0">
                <a:solidFill>
                  <a:schemeClr val="bg2"/>
                </a:solidFill>
                <a:latin typeface="+mj-lt"/>
              </a:endParaRPr>
            </a:p>
            <a:p>
              <a:pPr>
                <a:lnSpc>
                  <a:spcPct val="100000"/>
                </a:lnSpc>
              </a:pPr>
              <a:endParaRPr lang="en-US" altLang="en-US" sz="2000" b="0" dirty="0">
                <a:solidFill>
                  <a:schemeClr val="bg2"/>
                </a:solidFill>
                <a:latin typeface="+mj-lt"/>
              </a:endParaRPr>
            </a:p>
            <a:p>
              <a:pPr>
                <a:lnSpc>
                  <a:spcPct val="100000"/>
                </a:lnSpc>
              </a:pPr>
              <a:r>
                <a:rPr lang="en-US" altLang="en-US" sz="2000" b="0" dirty="0">
                  <a:solidFill>
                    <a:schemeClr val="bg2"/>
                  </a:solidFill>
                  <a:latin typeface="+mj-lt"/>
                </a:rPr>
                <a:t>The service combines automation and analytics for faster, more cost-effective disaster recovery to help keep daily business operations running and to proactively avoid disruptions.</a:t>
              </a:r>
            </a:p>
            <a:p>
              <a:pPr marL="274320" indent="-182880">
                <a:lnSpc>
                  <a:spcPct val="100000"/>
                </a:lnSpc>
                <a:buFont typeface="Arial" charset="0"/>
                <a:buChar char="•"/>
              </a:pPr>
              <a:r>
                <a:rPr lang="en-US" altLang="en-US" sz="1800" b="0" dirty="0">
                  <a:solidFill>
                    <a:schemeClr val="bg2"/>
                  </a:solidFill>
                  <a:latin typeface="+mj-lt"/>
                </a:rPr>
                <a:t>Offering with managed services</a:t>
              </a:r>
            </a:p>
            <a:p>
              <a:pPr marL="274320" indent="-182880">
                <a:lnSpc>
                  <a:spcPct val="100000"/>
                </a:lnSpc>
                <a:buFont typeface="Arial" charset="0"/>
                <a:buChar char="•"/>
              </a:pPr>
              <a:r>
                <a:rPr lang="en-US" altLang="en-US" sz="1800" b="0" dirty="0">
                  <a:solidFill>
                    <a:schemeClr val="bg2"/>
                  </a:solidFill>
                  <a:latin typeface="+mj-lt"/>
                </a:rPr>
                <a:t>Dashboard to view status</a:t>
              </a:r>
            </a:p>
            <a:p>
              <a:pPr>
                <a:lnSpc>
                  <a:spcPct val="100000"/>
                </a:lnSpc>
              </a:pPr>
              <a:endParaRPr lang="en-US" sz="1800" b="0" dirty="0">
                <a:solidFill>
                  <a:schemeClr val="bg2"/>
                </a:solidFill>
                <a:latin typeface="+mj-lt"/>
              </a:endParaRPr>
            </a:p>
          </p:txBody>
        </p:sp>
        <p:sp>
          <p:nvSpPr>
            <p:cNvPr id="13" name="Title 1">
              <a:extLst>
                <a:ext uri="{FF2B5EF4-FFF2-40B4-BE49-F238E27FC236}">
                  <a16:creationId xmlns:a16="http://schemas.microsoft.com/office/drawing/2014/main" id="{ADA04C95-F744-4F16-B628-04705AEC4F0E}"/>
                </a:ext>
              </a:extLst>
            </p:cNvPr>
            <p:cNvSpPr txBox="1">
              <a:spLocks/>
            </p:cNvSpPr>
            <p:nvPr/>
          </p:nvSpPr>
          <p:spPr>
            <a:xfrm>
              <a:off x="9733667" y="2015655"/>
              <a:ext cx="3832782" cy="2763834"/>
            </a:xfrm>
            <a:prstGeom prst="rect">
              <a:avLst/>
            </a:prstGeom>
          </p:spPr>
          <p:txBody>
            <a:bodyPr wrap="square" lIns="0" tIns="0" rIns="0" bIns="0">
              <a:spAutoFit/>
            </a:bodyPr>
            <a:lstStyle>
              <a:lvl1pPr>
                <a:lnSpc>
                  <a:spcPct val="110000"/>
                </a:lnSpc>
                <a:defRPr sz="2600" b="1" i="0">
                  <a:solidFill>
                    <a:srgbClr val="00A6A0"/>
                  </a:solidFill>
                  <a:latin typeface="Arial"/>
                  <a:ea typeface="+mj-ea"/>
                  <a:cs typeface="Arial"/>
                </a:defRPr>
              </a:lvl1pPr>
            </a:lstStyle>
            <a:p>
              <a:pPr defTabSz="914400" fontAlgn="ctr"/>
              <a:r>
                <a:rPr lang="is-IS" sz="1800" dirty="0">
                  <a:solidFill>
                    <a:srgbClr val="0F6DFF"/>
                  </a:solidFill>
                  <a:latin typeface="+mj-lt"/>
                </a:rPr>
                <a:t>IBM Cloud Resiliency Orchestration Consulting </a:t>
              </a:r>
              <a:endParaRPr lang="is-IS" sz="800" dirty="0">
                <a:solidFill>
                  <a:srgbClr val="0F6DFF"/>
                </a:solidFill>
                <a:latin typeface="+mj-lt"/>
              </a:endParaRPr>
            </a:p>
            <a:p>
              <a:pPr marL="171450" indent="-171450" defTabSz="914400" fontAlgn="ctr">
                <a:lnSpc>
                  <a:spcPct val="100000"/>
                </a:lnSpc>
                <a:buFont typeface="Wingdings" charset="2"/>
                <a:buChar char="§"/>
              </a:pPr>
              <a:r>
                <a:rPr lang="en-US" altLang="en-US" sz="1400" dirty="0">
                  <a:solidFill>
                    <a:schemeClr val="dk1"/>
                  </a:solidFill>
                  <a:latin typeface="+mj-lt"/>
                  <a:cs typeface=""/>
                </a:rPr>
                <a:t>Orchestration Readiness Assessment: </a:t>
              </a:r>
              <a:r>
                <a:rPr lang="en-US" altLang="en-US" sz="1400" b="0" dirty="0">
                  <a:solidFill>
                    <a:schemeClr val="dk1"/>
                  </a:solidFill>
                  <a:latin typeface="+mj-lt"/>
                  <a:cs typeface=""/>
                </a:rPr>
                <a:t>Examines 10 areas essential to orchestration and determines level of readiness to migrate</a:t>
              </a:r>
            </a:p>
            <a:p>
              <a:pPr marL="171450" indent="-171450" defTabSz="914400" fontAlgn="ctr">
                <a:lnSpc>
                  <a:spcPct val="100000"/>
                </a:lnSpc>
                <a:buFont typeface="Wingdings" charset="2"/>
                <a:buChar char="§"/>
              </a:pPr>
              <a:r>
                <a:rPr lang="en-US" altLang="en-US" sz="1400" dirty="0">
                  <a:solidFill>
                    <a:schemeClr val="dk1"/>
                  </a:solidFill>
                  <a:latin typeface="+mj-lt"/>
                  <a:cs typeface=""/>
                </a:rPr>
                <a:t>Application Dependency Analysis</a:t>
              </a:r>
              <a:r>
                <a:rPr lang="en-US" altLang="en-US" sz="1400" b="0" dirty="0">
                  <a:solidFill>
                    <a:schemeClr val="dk1"/>
                  </a:solidFill>
                  <a:latin typeface="+mj-lt"/>
                  <a:cs typeface=""/>
                </a:rPr>
                <a:t>: Identify critical application dependencies for recovery/restart workflows and procedures</a:t>
              </a:r>
            </a:p>
            <a:p>
              <a:pPr marL="171450" indent="-171450" defTabSz="914400" fontAlgn="ctr">
                <a:lnSpc>
                  <a:spcPct val="100000"/>
                </a:lnSpc>
                <a:buFont typeface="Wingdings" charset="2"/>
                <a:buChar char="§"/>
              </a:pPr>
              <a:r>
                <a:rPr lang="en-US" altLang="en-US" sz="1400" dirty="0">
                  <a:solidFill>
                    <a:schemeClr val="dk1"/>
                  </a:solidFill>
                  <a:latin typeface="+mj-lt"/>
                  <a:cs typeface=""/>
                </a:rPr>
                <a:t>Resiliency Program Management:</a:t>
              </a:r>
              <a:r>
                <a:rPr lang="en-US" altLang="en-US" sz="1400" b="0" dirty="0">
                  <a:solidFill>
                    <a:schemeClr val="dk1"/>
                  </a:solidFill>
                  <a:latin typeface="+mj-lt"/>
                  <a:cs typeface=""/>
                </a:rPr>
                <a:t> Manage development of recovery workflows, test exercise coordination and overall DR program management</a:t>
              </a:r>
            </a:p>
          </p:txBody>
        </p:sp>
        <p:grpSp>
          <p:nvGrpSpPr>
            <p:cNvPr id="16" name="Group 8">
              <a:extLst>
                <a:ext uri="{FF2B5EF4-FFF2-40B4-BE49-F238E27FC236}">
                  <a16:creationId xmlns:a16="http://schemas.microsoft.com/office/drawing/2014/main" id="{8FB9EF0D-2273-4D22-B3AC-3D40BAC14101}"/>
                </a:ext>
              </a:extLst>
            </p:cNvPr>
            <p:cNvGrpSpPr>
              <a:grpSpLocks/>
            </p:cNvGrpSpPr>
            <p:nvPr/>
          </p:nvGrpSpPr>
          <p:grpSpPr bwMode="auto">
            <a:xfrm>
              <a:off x="1236955" y="1978625"/>
              <a:ext cx="4838597" cy="2439983"/>
              <a:chOff x="35496" y="848043"/>
              <a:chExt cx="9144000" cy="5173245"/>
            </a:xfrm>
          </p:grpSpPr>
          <p:pic>
            <p:nvPicPr>
              <p:cNvPr id="17" name="Picture 12" descr="map-01.png">
                <a:extLst>
                  <a:ext uri="{FF2B5EF4-FFF2-40B4-BE49-F238E27FC236}">
                    <a16:creationId xmlns:a16="http://schemas.microsoft.com/office/drawing/2014/main" id="{D2FFA6EB-C0B8-49C2-9A88-D612628989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848043"/>
                <a:ext cx="9144000" cy="517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E4621B7A-BF1E-456D-8BC0-4ADC1043B9AC}"/>
                  </a:ext>
                </a:extLst>
              </p:cNvPr>
              <p:cNvSpPr txBox="1"/>
              <p:nvPr/>
            </p:nvSpPr>
            <p:spPr>
              <a:xfrm>
                <a:off x="49373" y="2284833"/>
                <a:ext cx="1366848" cy="1017972"/>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Deploy best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practices DR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workflow</a:t>
                </a:r>
              </a:p>
              <a:p>
                <a:pPr algn="ctr" defTabSz="2009394" fontAlgn="base" hangingPunct="1">
                  <a:lnSpc>
                    <a:spcPct val="90000"/>
                  </a:lnSpc>
                  <a:spcBef>
                    <a:spcPct val="0"/>
                  </a:spcBef>
                  <a:spcAft>
                    <a:spcPct val="0"/>
                  </a:spcAft>
                  <a:defRPr/>
                </a:pPr>
                <a:endParaRPr lang="en-US" sz="700" kern="1200" dirty="0">
                  <a:solidFill>
                    <a:prstClr val="white"/>
                  </a:solidFill>
                  <a:latin typeface="Arial" pitchFamily="34" charset="0"/>
                  <a:cs typeface="Arial" pitchFamily="34" charset="0"/>
                </a:endParaRPr>
              </a:p>
            </p:txBody>
          </p:sp>
          <p:sp>
            <p:nvSpPr>
              <p:cNvPr id="19" name="TextBox 14">
                <a:extLst>
                  <a:ext uri="{FF2B5EF4-FFF2-40B4-BE49-F238E27FC236}">
                    <a16:creationId xmlns:a16="http://schemas.microsoft.com/office/drawing/2014/main" id="{ABD2D5E2-2D8C-4982-83E3-C73920593B1F}"/>
                  </a:ext>
                </a:extLst>
              </p:cNvPr>
              <p:cNvSpPr txBox="1">
                <a:spLocks noChangeArrowheads="1"/>
              </p:cNvSpPr>
              <p:nvPr/>
            </p:nvSpPr>
            <p:spPr bwMode="auto">
              <a:xfrm>
                <a:off x="538482" y="4191004"/>
                <a:ext cx="1282028" cy="60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191919"/>
                    </a:solidFill>
                    <a:latin typeface="HelvNeue Light for IBM" charset="0"/>
                    <a:ea typeface="MS PGothic" charset="-128"/>
                  </a:defRPr>
                </a:lvl1pPr>
                <a:lvl2pPr marL="742950" indent="-285750">
                  <a:defRPr sz="2000" b="1">
                    <a:solidFill>
                      <a:srgbClr val="191919"/>
                    </a:solidFill>
                    <a:latin typeface="HelvNeue Light for IBM" charset="0"/>
                    <a:ea typeface="MS PGothic" charset="-128"/>
                  </a:defRPr>
                </a:lvl2pPr>
                <a:lvl3pPr marL="1143000" indent="-228600">
                  <a:defRPr sz="2000" b="1">
                    <a:solidFill>
                      <a:srgbClr val="191919"/>
                    </a:solidFill>
                    <a:latin typeface="HelvNeue Light for IBM" charset="0"/>
                    <a:ea typeface="MS PGothic" charset="-128"/>
                  </a:defRPr>
                </a:lvl3pPr>
                <a:lvl4pPr marL="1600200" indent="-228600">
                  <a:defRPr sz="2000" b="1">
                    <a:solidFill>
                      <a:srgbClr val="191919"/>
                    </a:solidFill>
                    <a:latin typeface="HelvNeue Light for IBM" charset="0"/>
                    <a:ea typeface="MS PGothic" charset="-128"/>
                  </a:defRPr>
                </a:lvl4pPr>
                <a:lvl5pPr marL="2057400" indent="-228600">
                  <a:defRPr sz="2000" b="1">
                    <a:solidFill>
                      <a:srgbClr val="191919"/>
                    </a:solidFill>
                    <a:latin typeface="HelvNeue Light for IBM" charset="0"/>
                    <a:ea typeface="MS PGothic" charset="-128"/>
                  </a:defRPr>
                </a:lvl5pPr>
                <a:lvl6pPr marL="2514600" indent="-228600" eaLnBrk="0" fontAlgn="base" hangingPunct="0">
                  <a:spcBef>
                    <a:spcPct val="0"/>
                  </a:spcBef>
                  <a:spcAft>
                    <a:spcPct val="0"/>
                  </a:spcAft>
                  <a:defRPr sz="2000" b="1">
                    <a:solidFill>
                      <a:srgbClr val="191919"/>
                    </a:solidFill>
                    <a:latin typeface="HelvNeue Light for IBM" charset="0"/>
                    <a:ea typeface="MS PGothic" charset="-128"/>
                  </a:defRPr>
                </a:lvl6pPr>
                <a:lvl7pPr marL="2971800" indent="-228600" eaLnBrk="0" fontAlgn="base" hangingPunct="0">
                  <a:spcBef>
                    <a:spcPct val="0"/>
                  </a:spcBef>
                  <a:spcAft>
                    <a:spcPct val="0"/>
                  </a:spcAft>
                  <a:defRPr sz="2000" b="1">
                    <a:solidFill>
                      <a:srgbClr val="191919"/>
                    </a:solidFill>
                    <a:latin typeface="HelvNeue Light for IBM" charset="0"/>
                    <a:ea typeface="MS PGothic" charset="-128"/>
                  </a:defRPr>
                </a:lvl7pPr>
                <a:lvl8pPr marL="3429000" indent="-228600" eaLnBrk="0" fontAlgn="base" hangingPunct="0">
                  <a:spcBef>
                    <a:spcPct val="0"/>
                  </a:spcBef>
                  <a:spcAft>
                    <a:spcPct val="0"/>
                  </a:spcAft>
                  <a:defRPr sz="2000" b="1">
                    <a:solidFill>
                      <a:srgbClr val="191919"/>
                    </a:solidFill>
                    <a:latin typeface="HelvNeue Light for IBM" charset="0"/>
                    <a:ea typeface="MS PGothic" charset="-128"/>
                  </a:defRPr>
                </a:lvl8pPr>
                <a:lvl9pPr marL="3886200" indent="-228600" eaLnBrk="0" fontAlgn="base" hangingPunct="0">
                  <a:spcBef>
                    <a:spcPct val="0"/>
                  </a:spcBef>
                  <a:spcAft>
                    <a:spcPct val="0"/>
                  </a:spcAft>
                  <a:defRPr sz="2000" b="1">
                    <a:solidFill>
                      <a:srgbClr val="191919"/>
                    </a:solidFill>
                    <a:latin typeface="HelvNeue Light for IBM" charset="0"/>
                    <a:ea typeface="MS PGothic" charset="-128"/>
                  </a:defRPr>
                </a:lvl9pPr>
              </a:lstStyle>
              <a:p>
                <a:pPr algn="ctr" defTabSz="2009394" fontAlgn="base" hangingPunct="1">
                  <a:lnSpc>
                    <a:spcPct val="90000"/>
                  </a:lnSpc>
                  <a:spcBef>
                    <a:spcPct val="0"/>
                  </a:spcBef>
                  <a:spcAft>
                    <a:spcPct val="0"/>
                  </a:spcAft>
                </a:pPr>
                <a:r>
                  <a:rPr lang="en-US" altLang="en-US" sz="700" b="0" kern="1200" dirty="0">
                    <a:solidFill>
                      <a:srgbClr val="FFFFFF"/>
                    </a:solidFill>
                    <a:latin typeface="Arial" charset="0"/>
                  </a:rPr>
                  <a:t>Real-time </a:t>
                </a:r>
              </a:p>
              <a:p>
                <a:pPr algn="ctr" defTabSz="2009394" fontAlgn="base" hangingPunct="1">
                  <a:lnSpc>
                    <a:spcPct val="90000"/>
                  </a:lnSpc>
                  <a:spcBef>
                    <a:spcPct val="0"/>
                  </a:spcBef>
                  <a:spcAft>
                    <a:spcPct val="0"/>
                  </a:spcAft>
                </a:pPr>
                <a:r>
                  <a:rPr lang="en-US" altLang="en-US" sz="700" b="0" kern="1200" dirty="0">
                    <a:solidFill>
                      <a:srgbClr val="FFFFFF"/>
                    </a:solidFill>
                    <a:latin typeface="Arial" charset="0"/>
                  </a:rPr>
                  <a:t>RPO &amp; RTO</a:t>
                </a:r>
              </a:p>
            </p:txBody>
          </p:sp>
          <p:sp>
            <p:nvSpPr>
              <p:cNvPr id="20" name="TextBox 15">
                <a:extLst>
                  <a:ext uri="{FF2B5EF4-FFF2-40B4-BE49-F238E27FC236}">
                    <a16:creationId xmlns:a16="http://schemas.microsoft.com/office/drawing/2014/main" id="{925B7311-8D10-4C06-8D47-6CB9292A422F}"/>
                  </a:ext>
                </a:extLst>
              </p:cNvPr>
              <p:cNvSpPr txBox="1">
                <a:spLocks noChangeArrowheads="1"/>
              </p:cNvSpPr>
              <p:nvPr/>
            </p:nvSpPr>
            <p:spPr bwMode="auto">
              <a:xfrm>
                <a:off x="2128423" y="5115576"/>
                <a:ext cx="1245675" cy="60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191919"/>
                    </a:solidFill>
                    <a:latin typeface="HelvNeue Light for IBM" charset="0"/>
                    <a:ea typeface="MS PGothic" charset="-128"/>
                  </a:defRPr>
                </a:lvl1pPr>
                <a:lvl2pPr marL="742950" indent="-285750">
                  <a:defRPr sz="2000" b="1">
                    <a:solidFill>
                      <a:srgbClr val="191919"/>
                    </a:solidFill>
                    <a:latin typeface="HelvNeue Light for IBM" charset="0"/>
                    <a:ea typeface="MS PGothic" charset="-128"/>
                  </a:defRPr>
                </a:lvl2pPr>
                <a:lvl3pPr marL="1143000" indent="-228600">
                  <a:defRPr sz="2000" b="1">
                    <a:solidFill>
                      <a:srgbClr val="191919"/>
                    </a:solidFill>
                    <a:latin typeface="HelvNeue Light for IBM" charset="0"/>
                    <a:ea typeface="MS PGothic" charset="-128"/>
                  </a:defRPr>
                </a:lvl3pPr>
                <a:lvl4pPr marL="1600200" indent="-228600">
                  <a:defRPr sz="2000" b="1">
                    <a:solidFill>
                      <a:srgbClr val="191919"/>
                    </a:solidFill>
                    <a:latin typeface="HelvNeue Light for IBM" charset="0"/>
                    <a:ea typeface="MS PGothic" charset="-128"/>
                  </a:defRPr>
                </a:lvl4pPr>
                <a:lvl5pPr marL="2057400" indent="-228600">
                  <a:defRPr sz="2000" b="1">
                    <a:solidFill>
                      <a:srgbClr val="191919"/>
                    </a:solidFill>
                    <a:latin typeface="HelvNeue Light for IBM" charset="0"/>
                    <a:ea typeface="MS PGothic" charset="-128"/>
                  </a:defRPr>
                </a:lvl5pPr>
                <a:lvl6pPr marL="2514600" indent="-228600" eaLnBrk="0" fontAlgn="base" hangingPunct="0">
                  <a:spcBef>
                    <a:spcPct val="0"/>
                  </a:spcBef>
                  <a:spcAft>
                    <a:spcPct val="0"/>
                  </a:spcAft>
                  <a:defRPr sz="2000" b="1">
                    <a:solidFill>
                      <a:srgbClr val="191919"/>
                    </a:solidFill>
                    <a:latin typeface="HelvNeue Light for IBM" charset="0"/>
                    <a:ea typeface="MS PGothic" charset="-128"/>
                  </a:defRPr>
                </a:lvl6pPr>
                <a:lvl7pPr marL="2971800" indent="-228600" eaLnBrk="0" fontAlgn="base" hangingPunct="0">
                  <a:spcBef>
                    <a:spcPct val="0"/>
                  </a:spcBef>
                  <a:spcAft>
                    <a:spcPct val="0"/>
                  </a:spcAft>
                  <a:defRPr sz="2000" b="1">
                    <a:solidFill>
                      <a:srgbClr val="191919"/>
                    </a:solidFill>
                    <a:latin typeface="HelvNeue Light for IBM" charset="0"/>
                    <a:ea typeface="MS PGothic" charset="-128"/>
                  </a:defRPr>
                </a:lvl7pPr>
                <a:lvl8pPr marL="3429000" indent="-228600" eaLnBrk="0" fontAlgn="base" hangingPunct="0">
                  <a:spcBef>
                    <a:spcPct val="0"/>
                  </a:spcBef>
                  <a:spcAft>
                    <a:spcPct val="0"/>
                  </a:spcAft>
                  <a:defRPr sz="2000" b="1">
                    <a:solidFill>
                      <a:srgbClr val="191919"/>
                    </a:solidFill>
                    <a:latin typeface="HelvNeue Light for IBM" charset="0"/>
                    <a:ea typeface="MS PGothic" charset="-128"/>
                  </a:defRPr>
                </a:lvl8pPr>
                <a:lvl9pPr marL="3886200" indent="-228600" eaLnBrk="0" fontAlgn="base" hangingPunct="0">
                  <a:spcBef>
                    <a:spcPct val="0"/>
                  </a:spcBef>
                  <a:spcAft>
                    <a:spcPct val="0"/>
                  </a:spcAft>
                  <a:defRPr sz="2000" b="1">
                    <a:solidFill>
                      <a:srgbClr val="191919"/>
                    </a:solidFill>
                    <a:latin typeface="HelvNeue Light for IBM" charset="0"/>
                    <a:ea typeface="MS PGothic" charset="-128"/>
                  </a:defRPr>
                </a:lvl9pPr>
              </a:lstStyle>
              <a:p>
                <a:pPr algn="ctr" defTabSz="2009394" fontAlgn="base" hangingPunct="1">
                  <a:lnSpc>
                    <a:spcPct val="90000"/>
                  </a:lnSpc>
                  <a:spcBef>
                    <a:spcPct val="0"/>
                  </a:spcBef>
                  <a:spcAft>
                    <a:spcPct val="0"/>
                  </a:spcAft>
                </a:pPr>
                <a:r>
                  <a:rPr lang="en-US" altLang="en-US" sz="700" b="0" kern="1200" dirty="0">
                    <a:solidFill>
                      <a:srgbClr val="FFFFFF"/>
                    </a:solidFill>
                    <a:latin typeface="Arial" charset="0"/>
                  </a:rPr>
                  <a:t>“Pre-Flight” </a:t>
                </a:r>
              </a:p>
              <a:p>
                <a:pPr algn="ctr" defTabSz="2009394" fontAlgn="base" hangingPunct="1">
                  <a:lnSpc>
                    <a:spcPct val="90000"/>
                  </a:lnSpc>
                  <a:spcBef>
                    <a:spcPct val="0"/>
                  </a:spcBef>
                  <a:spcAft>
                    <a:spcPct val="0"/>
                  </a:spcAft>
                </a:pPr>
                <a:r>
                  <a:rPr lang="en-US" altLang="en-US" sz="700" b="0" kern="1200" dirty="0">
                    <a:solidFill>
                      <a:srgbClr val="FFFFFF"/>
                    </a:solidFill>
                    <a:latin typeface="Arial" charset="0"/>
                  </a:rPr>
                  <a:t>checks</a:t>
                </a:r>
              </a:p>
            </p:txBody>
          </p:sp>
          <p:sp>
            <p:nvSpPr>
              <p:cNvPr id="21" name="TextBox 20">
                <a:extLst>
                  <a:ext uri="{FF2B5EF4-FFF2-40B4-BE49-F238E27FC236}">
                    <a16:creationId xmlns:a16="http://schemas.microsoft.com/office/drawing/2014/main" id="{E7B6C814-41AE-42A8-B399-9D84109F4B2B}"/>
                  </a:ext>
                </a:extLst>
              </p:cNvPr>
              <p:cNvSpPr txBox="1"/>
              <p:nvPr/>
            </p:nvSpPr>
            <p:spPr>
              <a:xfrm>
                <a:off x="5110677" y="5130320"/>
                <a:ext cx="1385024" cy="812421"/>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Out-of-box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Switchover</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 &amp; switchback</a:t>
                </a:r>
              </a:p>
            </p:txBody>
          </p:sp>
          <p:sp>
            <p:nvSpPr>
              <p:cNvPr id="22" name="TextBox 21">
                <a:extLst>
                  <a:ext uri="{FF2B5EF4-FFF2-40B4-BE49-F238E27FC236}">
                    <a16:creationId xmlns:a16="http://schemas.microsoft.com/office/drawing/2014/main" id="{B3E2A8AD-7779-4100-B50A-CAC70434A1FE}"/>
                  </a:ext>
                </a:extLst>
              </p:cNvPr>
              <p:cNvSpPr txBox="1"/>
              <p:nvPr/>
            </p:nvSpPr>
            <p:spPr>
              <a:xfrm>
                <a:off x="6850510" y="4520284"/>
                <a:ext cx="1218409" cy="812421"/>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Automated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application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recovery</a:t>
                </a:r>
              </a:p>
            </p:txBody>
          </p:sp>
          <p:sp>
            <p:nvSpPr>
              <p:cNvPr id="23" name="TextBox 22">
                <a:extLst>
                  <a:ext uri="{FF2B5EF4-FFF2-40B4-BE49-F238E27FC236}">
                    <a16:creationId xmlns:a16="http://schemas.microsoft.com/office/drawing/2014/main" id="{0245349C-657F-4868-AD89-513332921EC7}"/>
                  </a:ext>
                </a:extLst>
              </p:cNvPr>
              <p:cNvSpPr txBox="1"/>
              <p:nvPr/>
            </p:nvSpPr>
            <p:spPr>
              <a:xfrm>
                <a:off x="7764517" y="3428643"/>
                <a:ext cx="1288086" cy="812421"/>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Compliance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&amp; deviation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reports</a:t>
                </a:r>
              </a:p>
            </p:txBody>
          </p:sp>
        </p:grpSp>
        <p:sp>
          <p:nvSpPr>
            <p:cNvPr id="24" name="Rectangle 23">
              <a:extLst>
                <a:ext uri="{FF2B5EF4-FFF2-40B4-BE49-F238E27FC236}">
                  <a16:creationId xmlns:a16="http://schemas.microsoft.com/office/drawing/2014/main" id="{4D0391B8-1A70-43E1-9B5D-62BC180F8AAC}"/>
                </a:ext>
              </a:extLst>
            </p:cNvPr>
            <p:cNvSpPr/>
            <p:nvPr/>
          </p:nvSpPr>
          <p:spPr>
            <a:xfrm>
              <a:off x="7463353" y="2064545"/>
              <a:ext cx="2181037" cy="26060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34AA5FE-AEB3-49BE-B556-268A93671901}"/>
                </a:ext>
              </a:extLst>
            </p:cNvPr>
            <p:cNvSpPr/>
            <p:nvPr/>
          </p:nvSpPr>
          <p:spPr>
            <a:xfrm>
              <a:off x="7509758" y="4990626"/>
              <a:ext cx="2041822" cy="27432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6">
              <a:extLst>
                <a:ext uri="{FF2B5EF4-FFF2-40B4-BE49-F238E27FC236}">
                  <a16:creationId xmlns:a16="http://schemas.microsoft.com/office/drawing/2014/main" id="{4850B711-282D-4292-B09B-7029C01443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1518" y="5089195"/>
              <a:ext cx="1740847" cy="25074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Title 1">
              <a:extLst>
                <a:ext uri="{FF2B5EF4-FFF2-40B4-BE49-F238E27FC236}">
                  <a16:creationId xmlns:a16="http://schemas.microsoft.com/office/drawing/2014/main" id="{B56E42F3-6036-4948-8312-B14F9E84DBAC}"/>
                </a:ext>
              </a:extLst>
            </p:cNvPr>
            <p:cNvSpPr txBox="1">
              <a:spLocks/>
            </p:cNvSpPr>
            <p:nvPr/>
          </p:nvSpPr>
          <p:spPr>
            <a:xfrm>
              <a:off x="9682297" y="5103239"/>
              <a:ext cx="3914180" cy="2243691"/>
            </a:xfrm>
            <a:prstGeom prst="rect">
              <a:avLst/>
            </a:prstGeom>
          </p:spPr>
          <p:txBody>
            <a:bodyPr wrap="square" lIns="0" tIns="0" rIns="0" bIns="0">
              <a:spAutoFit/>
            </a:bodyPr>
            <a:lstStyle>
              <a:lvl1pPr>
                <a:lnSpc>
                  <a:spcPct val="110000"/>
                </a:lnSpc>
                <a:defRPr sz="2600" b="1" i="0">
                  <a:solidFill>
                    <a:srgbClr val="00A6A0"/>
                  </a:solidFill>
                  <a:latin typeface="Arial"/>
                  <a:ea typeface="+mj-ea"/>
                  <a:cs typeface="Arial"/>
                </a:defRPr>
              </a:lvl1pPr>
            </a:lstStyle>
            <a:p>
              <a:pPr defTabSz="914400" fontAlgn="ctr"/>
              <a:r>
                <a:rPr lang="is-IS" sz="1800" dirty="0">
                  <a:solidFill>
                    <a:srgbClr val="0F6DFF"/>
                  </a:solidFill>
                  <a:latin typeface="+mj-lt"/>
                </a:rPr>
                <a:t>Application and IT Discovery</a:t>
              </a:r>
            </a:p>
            <a:p>
              <a:pPr marL="171450" indent="-171450" defTabSz="914400" fontAlgn="ctr">
                <a:lnSpc>
                  <a:spcPct val="100000"/>
                </a:lnSpc>
                <a:buSzPct val="100000"/>
                <a:buFont typeface="Wingdings" charset="2"/>
                <a:buChar char="§"/>
                <a:defRPr/>
              </a:pPr>
              <a:r>
                <a:rPr lang="en-US" sz="1800" b="0" dirty="0">
                  <a:solidFill>
                    <a:schemeClr val="dk1"/>
                  </a:solidFill>
                  <a:latin typeface="+mj-lt"/>
                  <a:cs typeface=""/>
                </a:rPr>
                <a:t>Cloud Resiliency Application and IT Discovery helps </a:t>
              </a:r>
              <a:r>
                <a:rPr lang="en-US" altLang="en-US" sz="1800" b="0" dirty="0">
                  <a:solidFill>
                    <a:schemeClr val="dk1"/>
                  </a:solidFill>
                  <a:latin typeface="+mj-lt"/>
                  <a:cs typeface=""/>
                </a:rPr>
                <a:t>automate the discovery process of logically segmenting the infrastructure.</a:t>
              </a:r>
            </a:p>
            <a:p>
              <a:pPr marL="171450" indent="-171450" defTabSz="914400" fontAlgn="ctr">
                <a:lnSpc>
                  <a:spcPct val="100000"/>
                </a:lnSpc>
                <a:buFont typeface="Wingdings" charset="2"/>
                <a:buChar char="§"/>
              </a:pPr>
              <a:r>
                <a:rPr lang="en-US" altLang="en-US" sz="1800" b="0" dirty="0">
                  <a:solidFill>
                    <a:schemeClr val="dk1"/>
                  </a:solidFill>
                  <a:latin typeface="+mj-lt"/>
                  <a:cs typeface=""/>
                </a:rPr>
                <a:t>Multilevel server dependencies</a:t>
              </a:r>
            </a:p>
            <a:p>
              <a:pPr marL="171450" indent="-171450" defTabSz="914400" fontAlgn="ctr">
                <a:lnSpc>
                  <a:spcPct val="100000"/>
                </a:lnSpc>
                <a:buFont typeface="Wingdings" charset="2"/>
                <a:buChar char="§"/>
              </a:pPr>
              <a:r>
                <a:rPr lang="en-US" altLang="en-US" sz="1800" b="0" dirty="0">
                  <a:solidFill>
                    <a:schemeClr val="dk1"/>
                  </a:solidFill>
                  <a:latin typeface="+mj-lt"/>
                  <a:cs typeface=""/>
                </a:rPr>
                <a:t>Faster and more accurate than manual grouping techniques</a:t>
              </a:r>
            </a:p>
          </p:txBody>
        </p:sp>
        <p:pic>
          <p:nvPicPr>
            <p:cNvPr id="32" name="Picture 31">
              <a:extLst>
                <a:ext uri="{FF2B5EF4-FFF2-40B4-BE49-F238E27FC236}">
                  <a16:creationId xmlns:a16="http://schemas.microsoft.com/office/drawing/2014/main" id="{90B31A1E-6047-410B-8BFF-BDB058FC2976}"/>
                </a:ext>
              </a:extLst>
            </p:cNvPr>
            <p:cNvPicPr>
              <a:picLocks noChangeAspect="1"/>
            </p:cNvPicPr>
            <p:nvPr/>
          </p:nvPicPr>
          <p:blipFill>
            <a:blip r:embed="rId4"/>
            <a:stretch>
              <a:fillRect/>
            </a:stretch>
          </p:blipFill>
          <p:spPr>
            <a:xfrm>
              <a:off x="7517972" y="2302971"/>
              <a:ext cx="1987203" cy="2047574"/>
            </a:xfrm>
            <a:prstGeom prst="rect">
              <a:avLst/>
            </a:prstGeom>
          </p:spPr>
        </p:pic>
      </p:grpSp>
      <p:sp>
        <p:nvSpPr>
          <p:cNvPr id="26" name="Rectangle 25">
            <a:extLst>
              <a:ext uri="{FF2B5EF4-FFF2-40B4-BE49-F238E27FC236}">
                <a16:creationId xmlns:a16="http://schemas.microsoft.com/office/drawing/2014/main" id="{A0A3B0FB-732E-6248-8EB0-02B495697F61}"/>
              </a:ext>
            </a:extLst>
          </p:cNvPr>
          <p:cNvSpPr/>
          <p:nvPr/>
        </p:nvSpPr>
        <p:spPr>
          <a:xfrm>
            <a:off x="7132320" y="4861747"/>
            <a:ext cx="6446520" cy="3002093"/>
          </a:xfrm>
          <a:prstGeom prst="rect">
            <a:avLst/>
          </a:prstGeom>
          <a:solidFill>
            <a:schemeClr val="bg2">
              <a:lumMod val="6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A69AAFC-E135-E948-8EF8-F3AF14EF1AB1}"/>
              </a:ext>
            </a:extLst>
          </p:cNvPr>
          <p:cNvSpPr/>
          <p:nvPr/>
        </p:nvSpPr>
        <p:spPr>
          <a:xfrm>
            <a:off x="548640" y="1920240"/>
            <a:ext cx="6583680" cy="5943600"/>
          </a:xfrm>
          <a:prstGeom prst="rect">
            <a:avLst/>
          </a:prstGeom>
          <a:solidFill>
            <a:schemeClr val="bg2">
              <a:lumMod val="6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ross 32">
            <a:extLst>
              <a:ext uri="{FF2B5EF4-FFF2-40B4-BE49-F238E27FC236}">
                <a16:creationId xmlns:a16="http://schemas.microsoft.com/office/drawing/2014/main" id="{97979733-2485-A441-A84F-254250FF5BBA}"/>
              </a:ext>
            </a:extLst>
          </p:cNvPr>
          <p:cNvSpPr/>
          <p:nvPr/>
        </p:nvSpPr>
        <p:spPr>
          <a:xfrm>
            <a:off x="6812280" y="4465454"/>
            <a:ext cx="702044" cy="700906"/>
          </a:xfrm>
          <a:prstGeom prst="plus">
            <a:avLst/>
          </a:prstGeom>
          <a:solidFill>
            <a:schemeClr val="accent6"/>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6C8CBDD8-FAD3-8345-A8F5-B8C395528C14}"/>
              </a:ext>
            </a:extLst>
          </p:cNvPr>
          <p:cNvSpPr>
            <a:spLocks noGrp="1"/>
          </p:cNvSpPr>
          <p:nvPr>
            <p:ph type="title"/>
          </p:nvPr>
        </p:nvSpPr>
        <p:spPr>
          <a:xfrm>
            <a:off x="546200" y="543067"/>
            <a:ext cx="13169799" cy="1075927"/>
          </a:xfrm>
        </p:spPr>
        <p:txBody>
          <a:bodyPr/>
          <a:lstStyle/>
          <a:p>
            <a:pPr>
              <a:lnSpc>
                <a:spcPct val="100000"/>
              </a:lnSpc>
            </a:pPr>
            <a:r>
              <a:rPr lang="en-US" sz="3200" dirty="0">
                <a:solidFill>
                  <a:srgbClr val="404040"/>
                </a:solidFill>
              </a:rPr>
              <a:t>IBM Cloud Resiliency Orchestration with optional consulting and application and IT discovery services can help transform your DR.</a:t>
            </a:r>
            <a:endParaRPr lang="en-US" sz="2800" dirty="0">
              <a:solidFill>
                <a:srgbClr val="0F6DFF"/>
              </a:solidFill>
            </a:endParaRPr>
          </a:p>
        </p:txBody>
      </p:sp>
    </p:spTree>
    <p:extLst>
      <p:ext uri="{BB962C8B-B14F-4D97-AF65-F5344CB8AC3E}">
        <p14:creationId xmlns:p14="http://schemas.microsoft.com/office/powerpoint/2010/main" val="805297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6C3F-CCD6-6848-B78D-C574FEC26777}"/>
              </a:ext>
            </a:extLst>
          </p:cNvPr>
          <p:cNvSpPr>
            <a:spLocks noGrp="1"/>
          </p:cNvSpPr>
          <p:nvPr>
            <p:ph type="title"/>
          </p:nvPr>
        </p:nvSpPr>
        <p:spPr>
          <a:xfrm>
            <a:off x="563217" y="798639"/>
            <a:ext cx="10378440" cy="609600"/>
          </a:xfrm>
          <a:solidFill>
            <a:srgbClr val="FFFF00"/>
          </a:solidFill>
        </p:spPr>
        <p:txBody>
          <a:bodyPr/>
          <a:lstStyle/>
          <a:p>
            <a:r>
              <a:rPr lang="en-US" altLang="en-US" sz="3200" dirty="0">
                <a:solidFill>
                  <a:schemeClr val="bg1"/>
                </a:solidFill>
              </a:rPr>
              <a:t>Seller Guidance -- Delete this slide prior to presenting</a:t>
            </a:r>
            <a:br>
              <a:rPr lang="en-US" altLang="en-US" b="1" dirty="0">
                <a:solidFill>
                  <a:schemeClr val="bg1"/>
                </a:solidFill>
                <a:latin typeface="Calibri" panose="020F0502020204030204" pitchFamily="34" charset="0"/>
              </a:rPr>
            </a:br>
            <a:endParaRPr lang="en-US" dirty="0"/>
          </a:p>
        </p:txBody>
      </p:sp>
      <p:sp>
        <p:nvSpPr>
          <p:cNvPr id="3" name="Rectangle 2">
            <a:extLst>
              <a:ext uri="{FF2B5EF4-FFF2-40B4-BE49-F238E27FC236}">
                <a16:creationId xmlns:a16="http://schemas.microsoft.com/office/drawing/2014/main" id="{2FAE4279-734B-F94F-BCE4-CB34BC5C20AD}"/>
              </a:ext>
            </a:extLst>
          </p:cNvPr>
          <p:cNvSpPr/>
          <p:nvPr/>
        </p:nvSpPr>
        <p:spPr>
          <a:xfrm>
            <a:off x="563217" y="2788920"/>
            <a:ext cx="13289943" cy="3785652"/>
          </a:xfrm>
          <a:prstGeom prst="rect">
            <a:avLst/>
          </a:prstGeom>
        </p:spPr>
        <p:txBody>
          <a:bodyPr wrap="square">
            <a:spAutoFit/>
          </a:bodyPr>
          <a:lstStyle/>
          <a:p>
            <a:r>
              <a:rPr lang="en-US" altLang="en-US" sz="2400" i="1" u="sng" dirty="0">
                <a:solidFill>
                  <a:schemeClr val="accent2"/>
                </a:solidFill>
              </a:rPr>
              <a:t>Do not </a:t>
            </a:r>
            <a:r>
              <a:rPr lang="en-US" altLang="en-US" sz="2400" i="1" dirty="0">
                <a:solidFill>
                  <a:schemeClr val="accent2"/>
                </a:solidFill>
              </a:rPr>
              <a:t>send a soft copy of this presentation directly to clients; if necessary share a PDF or hardcopy with them</a:t>
            </a:r>
          </a:p>
          <a:p>
            <a:endParaRPr lang="en-US" altLang="en-US" sz="2400" b="1" i="1" dirty="0">
              <a:solidFill>
                <a:schemeClr val="accent2"/>
              </a:solidFill>
            </a:endParaRPr>
          </a:p>
          <a:p>
            <a:endParaRPr lang="en-US" altLang="en-US" sz="2400" b="1" i="1" dirty="0">
              <a:solidFill>
                <a:schemeClr val="accent2"/>
              </a:solidFill>
            </a:endParaRPr>
          </a:p>
          <a:p>
            <a:endParaRPr lang="en-US" altLang="en-US" sz="2400" b="1" i="1" dirty="0">
              <a:solidFill>
                <a:schemeClr val="accent2"/>
              </a:solidFill>
            </a:endParaRPr>
          </a:p>
          <a:p>
            <a:r>
              <a:rPr lang="en-US" altLang="en-US" sz="2400" b="1" i="1" dirty="0">
                <a:solidFill>
                  <a:schemeClr val="accent2"/>
                </a:solidFill>
              </a:rPr>
              <a:t>Note</a:t>
            </a:r>
            <a:r>
              <a:rPr lang="en-US" altLang="en-US" sz="2400" i="1" dirty="0">
                <a:solidFill>
                  <a:schemeClr val="accent2"/>
                </a:solidFill>
              </a:rPr>
              <a:t>: </a:t>
            </a:r>
          </a:p>
          <a:p>
            <a:endParaRPr lang="en-US" altLang="en-US" sz="2400" i="1" dirty="0">
              <a:solidFill>
                <a:schemeClr val="accent2"/>
              </a:solidFill>
            </a:endParaRPr>
          </a:p>
          <a:p>
            <a:r>
              <a:rPr lang="en-US" altLang="en-US" sz="2400" i="1" dirty="0">
                <a:solidFill>
                  <a:schemeClr val="accent2"/>
                </a:solidFill>
              </a:rPr>
              <a:t>Slide</a:t>
            </a:r>
            <a:r>
              <a:rPr lang="en-IN" sz="2400" i="1" dirty="0">
                <a:solidFill>
                  <a:schemeClr val="accent2"/>
                </a:solidFill>
              </a:rPr>
              <a:t> no. 16, 17 &amp; 18 is for deep dive presentation, you may remove them if you do not intend </a:t>
            </a:r>
            <a:r>
              <a:rPr lang="en-US" sz="2400" i="1" dirty="0">
                <a:solidFill>
                  <a:schemeClr val="accent2"/>
                </a:solidFill>
              </a:rPr>
              <a:t>using them.</a:t>
            </a:r>
          </a:p>
          <a:p>
            <a:endParaRPr lang="en-US" altLang="en-US" sz="2400" i="1" u="sng" dirty="0">
              <a:solidFill>
                <a:schemeClr val="accent2"/>
              </a:solidFill>
            </a:endParaRPr>
          </a:p>
        </p:txBody>
      </p:sp>
      <p:sp>
        <p:nvSpPr>
          <p:cNvPr id="5" name="Text Placeholder 5">
            <a:extLst>
              <a:ext uri="{FF2B5EF4-FFF2-40B4-BE49-F238E27FC236}">
                <a16:creationId xmlns:a16="http://schemas.microsoft.com/office/drawing/2014/main" id="{D0AE645C-88A9-E74A-9486-6F6E161E572A}"/>
              </a:ext>
            </a:extLst>
          </p:cNvPr>
          <p:cNvSpPr txBox="1">
            <a:spLocks/>
          </p:cNvSpPr>
          <p:nvPr/>
        </p:nvSpPr>
        <p:spPr>
          <a:xfrm>
            <a:off x="457200" y="265176"/>
            <a:ext cx="6583680" cy="274320"/>
          </a:xfr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a:t>IBM Cloud Resiliency Orchestration</a:t>
            </a:r>
            <a:endParaRPr lang="en-US" dirty="0"/>
          </a:p>
        </p:txBody>
      </p:sp>
    </p:spTree>
    <p:extLst>
      <p:ext uri="{BB962C8B-B14F-4D97-AF65-F5344CB8AC3E}">
        <p14:creationId xmlns:p14="http://schemas.microsoft.com/office/powerpoint/2010/main" val="98338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6B15253-66FA-4CAF-B0D8-E954A38CADC8}"/>
              </a:ext>
            </a:extLst>
          </p:cNvPr>
          <p:cNvSpPr>
            <a:spLocks noGrp="1"/>
          </p:cNvSpPr>
          <p:nvPr>
            <p:ph type="title"/>
          </p:nvPr>
        </p:nvSpPr>
        <p:spPr>
          <a:xfrm>
            <a:off x="501184" y="673828"/>
            <a:ext cx="11959620" cy="1384377"/>
          </a:xfrm>
        </p:spPr>
        <p:txBody>
          <a:bodyPr/>
          <a:lstStyle/>
          <a:p>
            <a:pPr>
              <a:lnSpc>
                <a:spcPct val="100000"/>
              </a:lnSpc>
            </a:pPr>
            <a:r>
              <a:rPr lang="en-US" sz="3200" dirty="0">
                <a:solidFill>
                  <a:srgbClr val="404040"/>
                </a:solidFill>
              </a:rPr>
              <a:t>Interested in the new paradigm shift to orchestrated resiliency but not sure if you are ready to migrate? </a:t>
            </a:r>
            <a:endParaRPr lang="en-US" sz="3200" strike="sngStrike" dirty="0">
              <a:solidFill>
                <a:srgbClr val="FF0000"/>
              </a:solidFill>
            </a:endParaRPr>
          </a:p>
        </p:txBody>
      </p:sp>
      <p:sp>
        <p:nvSpPr>
          <p:cNvPr id="8" name="Rectangle 15">
            <a:extLst>
              <a:ext uri="{FF2B5EF4-FFF2-40B4-BE49-F238E27FC236}">
                <a16:creationId xmlns:a16="http://schemas.microsoft.com/office/drawing/2014/main" id="{64AEDBA2-D1D1-499D-8F57-7B7E4F81D7E8}"/>
              </a:ext>
            </a:extLst>
          </p:cNvPr>
          <p:cNvSpPr>
            <a:spLocks noChangeArrowheads="1"/>
          </p:cNvSpPr>
          <p:nvPr/>
        </p:nvSpPr>
        <p:spPr bwMode="auto">
          <a:xfrm>
            <a:off x="411480" y="2286000"/>
            <a:ext cx="123945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2400" b="1" dirty="0">
                <a:solidFill>
                  <a:srgbClr val="0F6DFF"/>
                </a:solidFill>
                <a:latin typeface="+mj-lt"/>
                <a:ea typeface="+mj-ea"/>
                <a:cs typeface="Arial"/>
              </a:rPr>
              <a:t>Resiliency Orchestration Readiness Assessment </a:t>
            </a:r>
            <a:r>
              <a:rPr lang="en-US" altLang="en-US" sz="2400" dirty="0">
                <a:solidFill>
                  <a:srgbClr val="0F6DFF"/>
                </a:solidFill>
                <a:latin typeface="+mj-lt"/>
                <a:ea typeface="+mj-ea"/>
                <a:cs typeface="Arial"/>
              </a:rPr>
              <a:t>examines the ten key focus areas essential to orchestration and determines the level of maturity or readiness to migrate</a:t>
            </a:r>
          </a:p>
        </p:txBody>
      </p:sp>
      <p:sp>
        <p:nvSpPr>
          <p:cNvPr id="9" name="Rectangle 27">
            <a:extLst>
              <a:ext uri="{FF2B5EF4-FFF2-40B4-BE49-F238E27FC236}">
                <a16:creationId xmlns:a16="http://schemas.microsoft.com/office/drawing/2014/main" id="{16536AE6-75B1-483A-A0CC-9137CD3130C3}"/>
              </a:ext>
            </a:extLst>
          </p:cNvPr>
          <p:cNvSpPr>
            <a:spLocks noChangeArrowheads="1"/>
          </p:cNvSpPr>
          <p:nvPr/>
        </p:nvSpPr>
        <p:spPr bwMode="auto">
          <a:xfrm>
            <a:off x="753876" y="3915630"/>
            <a:ext cx="703883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89109" indent="-189109">
              <a:buFont typeface="Wingdings" panose="05000000000000000000" pitchFamily="2" charset="2"/>
              <a:buChar char="§"/>
              <a:defRPr/>
            </a:pPr>
            <a:r>
              <a:rPr lang="en-US" altLang="en-US" sz="2000" dirty="0">
                <a:latin typeface="+mj-lt"/>
                <a:ea typeface="+mj-ea"/>
                <a:cs typeface="Arial"/>
              </a:rPr>
              <a:t>Disaster recovery program and policy</a:t>
            </a:r>
          </a:p>
          <a:p>
            <a:pPr marL="189109" indent="-189109">
              <a:buFont typeface="Wingdings" panose="05000000000000000000" pitchFamily="2" charset="2"/>
              <a:buChar char="§"/>
              <a:defRPr/>
            </a:pPr>
            <a:r>
              <a:rPr lang="en-US" altLang="en-US" sz="2000" dirty="0">
                <a:latin typeface="+mj-lt"/>
                <a:ea typeface="+mj-ea"/>
                <a:cs typeface="Arial"/>
              </a:rPr>
              <a:t>Roles and responsibilities</a:t>
            </a:r>
          </a:p>
          <a:p>
            <a:pPr marL="189109" indent="-189109">
              <a:buFont typeface="Wingdings" panose="05000000000000000000" pitchFamily="2" charset="2"/>
              <a:buChar char="§"/>
              <a:defRPr/>
            </a:pPr>
            <a:r>
              <a:rPr lang="en-US" altLang="en-US" sz="2000" dirty="0">
                <a:latin typeface="+mj-lt"/>
                <a:ea typeface="+mj-ea"/>
                <a:cs typeface="Arial"/>
              </a:rPr>
              <a:t>Recovery time and recovery point objectives (RTO/RPO)</a:t>
            </a:r>
          </a:p>
          <a:p>
            <a:pPr marL="189109" indent="-189109">
              <a:buFont typeface="Wingdings" panose="05000000000000000000" pitchFamily="2" charset="2"/>
              <a:buChar char="§"/>
              <a:defRPr/>
            </a:pPr>
            <a:r>
              <a:rPr lang="en-US" altLang="en-US" sz="2000" dirty="0">
                <a:latin typeface="+mj-lt"/>
                <a:ea typeface="+mj-ea"/>
                <a:cs typeface="Arial"/>
              </a:rPr>
              <a:t>Disaster recovery plans and procedures </a:t>
            </a:r>
            <a:br>
              <a:rPr lang="en-US" altLang="en-US" sz="2000" dirty="0">
                <a:latin typeface="+mj-lt"/>
                <a:ea typeface="+mj-ea"/>
                <a:cs typeface="Arial"/>
              </a:rPr>
            </a:br>
            <a:r>
              <a:rPr lang="en-US" altLang="en-US" sz="2000" dirty="0">
                <a:latin typeface="+mj-lt"/>
                <a:ea typeface="+mj-ea"/>
                <a:cs typeface="Arial"/>
              </a:rPr>
              <a:t>(run books and workflows)</a:t>
            </a:r>
          </a:p>
          <a:p>
            <a:pPr marL="189109" indent="-189109">
              <a:buFont typeface="Wingdings" panose="05000000000000000000" pitchFamily="2" charset="2"/>
              <a:buChar char="§"/>
              <a:defRPr/>
            </a:pPr>
            <a:r>
              <a:rPr lang="en-US" altLang="en-US" sz="2000" dirty="0">
                <a:latin typeface="+mj-lt"/>
                <a:ea typeface="+mj-ea"/>
                <a:cs typeface="Arial"/>
              </a:rPr>
              <a:t>Automation</a:t>
            </a:r>
          </a:p>
          <a:p>
            <a:pPr marL="189109" indent="-189109">
              <a:buFont typeface="Wingdings" panose="05000000000000000000" pitchFamily="2" charset="2"/>
              <a:buChar char="§"/>
              <a:defRPr/>
            </a:pPr>
            <a:r>
              <a:rPr lang="en-US" altLang="en-US" sz="2000" dirty="0">
                <a:latin typeface="+mj-lt"/>
                <a:ea typeface="+mj-ea"/>
                <a:cs typeface="Arial"/>
              </a:rPr>
              <a:t>Replication</a:t>
            </a:r>
          </a:p>
          <a:p>
            <a:pPr marL="189109" indent="-189109">
              <a:buFont typeface="Wingdings" panose="05000000000000000000" pitchFamily="2" charset="2"/>
              <a:buChar char="§"/>
              <a:defRPr/>
            </a:pPr>
            <a:r>
              <a:rPr lang="en-US" altLang="en-US" sz="2000" dirty="0">
                <a:latin typeface="+mj-lt"/>
                <a:ea typeface="+mj-ea"/>
                <a:cs typeface="Arial"/>
              </a:rPr>
              <a:t>IT operations, problem and change management</a:t>
            </a:r>
          </a:p>
          <a:p>
            <a:pPr marL="189109" indent="-189109">
              <a:buFont typeface="Wingdings" panose="05000000000000000000" pitchFamily="2" charset="2"/>
              <a:buChar char="§"/>
              <a:defRPr/>
            </a:pPr>
            <a:r>
              <a:rPr lang="en-US" altLang="en-US" sz="2000" dirty="0">
                <a:latin typeface="+mj-lt"/>
                <a:ea typeface="+mj-ea"/>
                <a:cs typeface="Arial"/>
              </a:rPr>
              <a:t>Testing</a:t>
            </a:r>
          </a:p>
          <a:p>
            <a:pPr marL="189109" indent="-189109">
              <a:buFont typeface="Wingdings" panose="05000000000000000000" pitchFamily="2" charset="2"/>
              <a:buChar char="§"/>
              <a:defRPr/>
            </a:pPr>
            <a:r>
              <a:rPr lang="en-US" altLang="en-US" sz="2000" dirty="0">
                <a:latin typeface="+mj-lt"/>
                <a:ea typeface="+mj-ea"/>
                <a:cs typeface="Arial"/>
              </a:rPr>
              <a:t>Reporting</a:t>
            </a:r>
          </a:p>
        </p:txBody>
      </p:sp>
      <p:sp>
        <p:nvSpPr>
          <p:cNvPr id="10" name="TextBox 9">
            <a:extLst>
              <a:ext uri="{FF2B5EF4-FFF2-40B4-BE49-F238E27FC236}">
                <a16:creationId xmlns:a16="http://schemas.microsoft.com/office/drawing/2014/main" id="{03761900-287C-439C-941E-E3ADAEFA57A4}"/>
              </a:ext>
            </a:extLst>
          </p:cNvPr>
          <p:cNvSpPr txBox="1"/>
          <p:nvPr/>
        </p:nvSpPr>
        <p:spPr>
          <a:xfrm>
            <a:off x="568950" y="3383280"/>
            <a:ext cx="9648795" cy="461665"/>
          </a:xfrm>
          <a:prstGeom prst="rect">
            <a:avLst/>
          </a:prstGeom>
          <a:noFill/>
        </p:spPr>
        <p:txBody>
          <a:bodyPr wrap="none" rtlCol="0">
            <a:spAutoFit/>
          </a:bodyPr>
          <a:lstStyle/>
          <a:p>
            <a:r>
              <a:rPr lang="en-US" altLang="en-US" sz="2400" dirty="0">
                <a:latin typeface="+mj-lt"/>
                <a:cs typeface="Arial"/>
              </a:rPr>
              <a:t>IBM Cloud Resiliency Orchestration Readiness Assessment includes</a:t>
            </a:r>
            <a:r>
              <a:rPr lang="en-US" altLang="en-US" sz="2000" dirty="0">
                <a:latin typeface="+mj-lt"/>
                <a:cs typeface="Arial"/>
              </a:rPr>
              <a:t>:</a:t>
            </a:r>
          </a:p>
        </p:txBody>
      </p:sp>
      <p:sp>
        <p:nvSpPr>
          <p:cNvPr id="11" name="Rectangle 27">
            <a:extLst>
              <a:ext uri="{FF2B5EF4-FFF2-40B4-BE49-F238E27FC236}">
                <a16:creationId xmlns:a16="http://schemas.microsoft.com/office/drawing/2014/main" id="{9E5CF966-B0AE-4CD0-977C-C74E329B0F6A}"/>
              </a:ext>
            </a:extLst>
          </p:cNvPr>
          <p:cNvSpPr>
            <a:spLocks noChangeArrowheads="1"/>
          </p:cNvSpPr>
          <p:nvPr/>
        </p:nvSpPr>
        <p:spPr bwMode="auto">
          <a:xfrm>
            <a:off x="7909560" y="3932545"/>
            <a:ext cx="512064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89109" indent="-189109">
              <a:buFont typeface="Wingdings" panose="05000000000000000000" pitchFamily="2" charset="2"/>
              <a:buChar char="§"/>
              <a:defRPr/>
            </a:pPr>
            <a:r>
              <a:rPr lang="en-US" altLang="en-US" sz="2000" dirty="0">
                <a:latin typeface="+mj-lt"/>
                <a:ea typeface="+mj-ea"/>
                <a:cs typeface="Arial"/>
              </a:rPr>
              <a:t>Dependencies</a:t>
            </a:r>
          </a:p>
          <a:p>
            <a:pPr marL="511175" lvl="1">
              <a:buFont typeface="Arial" charset="0"/>
              <a:buChar char="•"/>
              <a:defRPr/>
            </a:pPr>
            <a:r>
              <a:rPr lang="en-US" altLang="en-US" sz="1800" dirty="0">
                <a:latin typeface="+mj-lt"/>
                <a:ea typeface="+mj-ea"/>
                <a:cs typeface="Arial"/>
              </a:rPr>
              <a:t>Applications</a:t>
            </a:r>
          </a:p>
          <a:p>
            <a:pPr marL="511175" lvl="1">
              <a:buFont typeface="Arial" charset="0"/>
              <a:buChar char="•"/>
              <a:defRPr/>
            </a:pPr>
            <a:r>
              <a:rPr lang="en-US" altLang="en-US" sz="1800" dirty="0">
                <a:latin typeface="+mj-lt"/>
                <a:ea typeface="+mj-ea"/>
                <a:cs typeface="Arial"/>
              </a:rPr>
              <a:t>IT Infrastructure</a:t>
            </a:r>
          </a:p>
          <a:p>
            <a:pPr marL="511175" lvl="1">
              <a:buFont typeface="Arial" charset="0"/>
              <a:buChar char="•"/>
              <a:defRPr/>
            </a:pPr>
            <a:r>
              <a:rPr lang="en-US" altLang="en-US" sz="1800" dirty="0">
                <a:latin typeface="+mj-lt"/>
                <a:ea typeface="+mj-ea"/>
                <a:cs typeface="Arial"/>
              </a:rPr>
              <a:t>Resources</a:t>
            </a:r>
          </a:p>
          <a:p>
            <a:pPr marL="511175" lvl="1">
              <a:buFont typeface="Arial" charset="0"/>
              <a:buChar char="•"/>
              <a:defRPr/>
            </a:pPr>
            <a:r>
              <a:rPr lang="en-US" altLang="en-US" sz="1800" dirty="0">
                <a:latin typeface="+mj-lt"/>
                <a:ea typeface="+mj-ea"/>
                <a:cs typeface="Arial"/>
              </a:rPr>
              <a:t>Supply chain</a:t>
            </a:r>
          </a:p>
          <a:p>
            <a:pPr marL="511175" lvl="1">
              <a:buFont typeface="Arial" charset="0"/>
              <a:buChar char="•"/>
              <a:defRPr/>
            </a:pPr>
            <a:r>
              <a:rPr lang="en-US" altLang="en-US" sz="1800" dirty="0">
                <a:latin typeface="+mj-lt"/>
                <a:ea typeface="+mj-ea"/>
                <a:cs typeface="Arial"/>
              </a:rPr>
              <a:t>Skills</a:t>
            </a:r>
          </a:p>
          <a:p>
            <a:pPr marL="511175" lvl="1">
              <a:buFont typeface="Arial" charset="0"/>
              <a:buChar char="•"/>
              <a:defRPr/>
            </a:pPr>
            <a:r>
              <a:rPr lang="en-US" altLang="en-US" sz="1800" dirty="0">
                <a:latin typeface="+mj-lt"/>
                <a:ea typeface="+mj-ea"/>
                <a:cs typeface="Arial"/>
              </a:rPr>
              <a:t>Data and processing synchronization</a:t>
            </a:r>
          </a:p>
        </p:txBody>
      </p:sp>
      <p:pic>
        <p:nvPicPr>
          <p:cNvPr id="12" name="Picture 11">
            <a:extLst>
              <a:ext uri="{FF2B5EF4-FFF2-40B4-BE49-F238E27FC236}">
                <a16:creationId xmlns:a16="http://schemas.microsoft.com/office/drawing/2014/main" id="{737BC9CA-AE50-48B8-B6CF-4F2694CE960A}"/>
              </a:ext>
            </a:extLst>
          </p:cNvPr>
          <p:cNvPicPr>
            <a:picLocks noChangeAspect="1"/>
          </p:cNvPicPr>
          <p:nvPr/>
        </p:nvPicPr>
        <p:blipFill>
          <a:blip r:embed="rId2"/>
          <a:stretch>
            <a:fillRect/>
          </a:stretch>
        </p:blipFill>
        <p:spPr>
          <a:xfrm>
            <a:off x="12333574" y="457200"/>
            <a:ext cx="1987203" cy="2047574"/>
          </a:xfrm>
          <a:prstGeom prst="rect">
            <a:avLst/>
          </a:prstGeom>
        </p:spPr>
      </p:pic>
      <p:sp>
        <p:nvSpPr>
          <p:cNvPr id="13" name="Text Placeholder 3">
            <a:extLst>
              <a:ext uri="{FF2B5EF4-FFF2-40B4-BE49-F238E27FC236}">
                <a16:creationId xmlns:a16="http://schemas.microsoft.com/office/drawing/2014/main" id="{9D1004A1-0850-4A7E-BD44-25048AB2BEE7}"/>
              </a:ext>
            </a:extLst>
          </p:cNvPr>
          <p:cNvSpPr txBox="1">
            <a:spLocks/>
          </p:cNvSpPr>
          <p:nvPr/>
        </p:nvSpPr>
        <p:spPr>
          <a:xfrm>
            <a:off x="502920" y="320040"/>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spTree>
    <p:extLst>
      <p:ext uri="{BB962C8B-B14F-4D97-AF65-F5344CB8AC3E}">
        <p14:creationId xmlns:p14="http://schemas.microsoft.com/office/powerpoint/2010/main" val="3237197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2EB6CED-9142-41BE-BC74-51EF43EE0042}"/>
              </a:ext>
            </a:extLst>
          </p:cNvPr>
          <p:cNvSpPr>
            <a:spLocks noGrp="1"/>
          </p:cNvSpPr>
          <p:nvPr>
            <p:ph type="title"/>
          </p:nvPr>
        </p:nvSpPr>
        <p:spPr>
          <a:xfrm>
            <a:off x="494818" y="703838"/>
            <a:ext cx="11022965" cy="1750138"/>
          </a:xfrm>
        </p:spPr>
        <p:txBody>
          <a:bodyPr/>
          <a:lstStyle/>
          <a:p>
            <a:pPr>
              <a:lnSpc>
                <a:spcPct val="100000"/>
              </a:lnSpc>
            </a:pPr>
            <a:r>
              <a:rPr lang="en-US" sz="3200" dirty="0">
                <a:solidFill>
                  <a:srgbClr val="404040"/>
                </a:solidFill>
              </a:rPr>
              <a:t>Need help to identify critical application interdependencies and to develop recovery/restart workflows?</a:t>
            </a:r>
            <a:r>
              <a:rPr lang="en-US" sz="3200" strike="sngStrike" dirty="0">
                <a:solidFill>
                  <a:srgbClr val="FF0000"/>
                </a:solidFill>
              </a:rPr>
              <a:t> </a:t>
            </a:r>
          </a:p>
        </p:txBody>
      </p:sp>
      <p:sp>
        <p:nvSpPr>
          <p:cNvPr id="8" name="Rectangle 15">
            <a:extLst>
              <a:ext uri="{FF2B5EF4-FFF2-40B4-BE49-F238E27FC236}">
                <a16:creationId xmlns:a16="http://schemas.microsoft.com/office/drawing/2014/main" id="{5AE20B71-F724-4DD8-9D52-B96EBECE9482}"/>
              </a:ext>
            </a:extLst>
          </p:cNvPr>
          <p:cNvSpPr>
            <a:spLocks noChangeArrowheads="1"/>
          </p:cNvSpPr>
          <p:nvPr/>
        </p:nvSpPr>
        <p:spPr bwMode="auto">
          <a:xfrm>
            <a:off x="457200" y="2331720"/>
            <a:ext cx="110229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2400" b="1" dirty="0">
                <a:solidFill>
                  <a:srgbClr val="0F6DFF"/>
                </a:solidFill>
                <a:latin typeface="+mj-lt"/>
                <a:ea typeface="+mj-ea"/>
                <a:cs typeface="Arial"/>
              </a:rPr>
              <a:t>Application Dependency Analysis </a:t>
            </a:r>
            <a:r>
              <a:rPr lang="en-US" altLang="en-US" sz="2400" dirty="0">
                <a:solidFill>
                  <a:srgbClr val="0F6DFF"/>
                </a:solidFill>
                <a:latin typeface="+mj-lt"/>
                <a:ea typeface="+mj-ea"/>
                <a:cs typeface="Arial"/>
              </a:rPr>
              <a:t>maps critical application relationships and interdependencies to enable development of accurate recovery/restart workflows and procedures for orchestrated resiliency </a:t>
            </a:r>
          </a:p>
        </p:txBody>
      </p:sp>
      <p:sp>
        <p:nvSpPr>
          <p:cNvPr id="9" name="Rectangle 27">
            <a:extLst>
              <a:ext uri="{FF2B5EF4-FFF2-40B4-BE49-F238E27FC236}">
                <a16:creationId xmlns:a16="http://schemas.microsoft.com/office/drawing/2014/main" id="{EDA94200-67A9-47AB-8BA8-757CD356EE80}"/>
              </a:ext>
            </a:extLst>
          </p:cNvPr>
          <p:cNvSpPr>
            <a:spLocks noChangeArrowheads="1"/>
          </p:cNvSpPr>
          <p:nvPr/>
        </p:nvSpPr>
        <p:spPr bwMode="auto">
          <a:xfrm>
            <a:off x="929882" y="4357629"/>
            <a:ext cx="692448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89109" indent="-189109">
              <a:buFont typeface="Wingdings" panose="05000000000000000000" pitchFamily="2" charset="2"/>
              <a:buChar char="§"/>
              <a:defRPr/>
            </a:pPr>
            <a:r>
              <a:rPr lang="en-US" altLang="en-US" sz="2000" dirty="0">
                <a:latin typeface="+mj-lt"/>
                <a:ea typeface="+mj-ea"/>
                <a:cs typeface="Arial"/>
              </a:rPr>
              <a:t>Business processes to applications</a:t>
            </a:r>
          </a:p>
          <a:p>
            <a:pPr marL="189109" indent="-189109">
              <a:buFont typeface="Wingdings" panose="05000000000000000000" pitchFamily="2" charset="2"/>
              <a:buChar char="§"/>
              <a:defRPr/>
            </a:pPr>
            <a:r>
              <a:rPr lang="en-US" altLang="en-US" sz="2000" dirty="0">
                <a:latin typeface="+mj-lt"/>
                <a:ea typeface="+mj-ea"/>
                <a:cs typeface="Arial"/>
              </a:rPr>
              <a:t>Application components</a:t>
            </a:r>
          </a:p>
          <a:p>
            <a:pPr marL="189109" indent="-189109">
              <a:buFont typeface="Wingdings" panose="05000000000000000000" pitchFamily="2" charset="2"/>
              <a:buChar char="§"/>
              <a:defRPr/>
            </a:pPr>
            <a:r>
              <a:rPr lang="en-US" altLang="en-US" sz="2000" dirty="0">
                <a:latin typeface="+mj-lt"/>
                <a:ea typeface="+mj-ea"/>
                <a:cs typeface="Arial"/>
              </a:rPr>
              <a:t>Data</a:t>
            </a:r>
          </a:p>
          <a:p>
            <a:pPr marL="189109" indent="-189109">
              <a:buFont typeface="Wingdings" panose="05000000000000000000" pitchFamily="2" charset="2"/>
              <a:buChar char="§"/>
              <a:defRPr/>
            </a:pPr>
            <a:r>
              <a:rPr lang="en-US" altLang="en-US" sz="2000" dirty="0">
                <a:latin typeface="+mj-lt"/>
                <a:ea typeface="+mj-ea"/>
                <a:cs typeface="Arial"/>
              </a:rPr>
              <a:t>Supporting infrastructure</a:t>
            </a:r>
          </a:p>
          <a:p>
            <a:pPr marL="189109" indent="-189109">
              <a:buFont typeface="Wingdings" panose="05000000000000000000" pitchFamily="2" charset="2"/>
              <a:buChar char="§"/>
              <a:defRPr/>
            </a:pPr>
            <a:r>
              <a:rPr lang="en-US" altLang="en-US" sz="2000" dirty="0">
                <a:latin typeface="+mj-lt"/>
                <a:ea typeface="+mj-ea"/>
                <a:cs typeface="Arial"/>
              </a:rPr>
              <a:t>Application-to-application(s)</a:t>
            </a:r>
          </a:p>
          <a:p>
            <a:pPr marL="189109" indent="-189109">
              <a:buFont typeface="Wingdings" panose="05000000000000000000" pitchFamily="2" charset="2"/>
              <a:buChar char="§"/>
              <a:defRPr/>
            </a:pPr>
            <a:r>
              <a:rPr lang="en-US" altLang="en-US" sz="2000" dirty="0">
                <a:latin typeface="+mj-lt"/>
                <a:ea typeface="+mj-ea"/>
                <a:cs typeface="Arial"/>
              </a:rPr>
              <a:t>Application(s)-to-infrastructure</a:t>
            </a:r>
          </a:p>
          <a:p>
            <a:pPr marL="189109" indent="-189109">
              <a:buFont typeface="Wingdings" panose="05000000000000000000" pitchFamily="2" charset="2"/>
              <a:buChar char="§"/>
              <a:defRPr/>
            </a:pPr>
            <a:r>
              <a:rPr lang="en-US" altLang="en-US" sz="2000" dirty="0">
                <a:latin typeface="+mj-lt"/>
                <a:ea typeface="+mj-ea"/>
                <a:cs typeface="Arial"/>
              </a:rPr>
              <a:t>Recovery time and recovery point objectives (RTO/RPO)</a:t>
            </a:r>
          </a:p>
          <a:p>
            <a:pPr marL="189109" indent="-189109">
              <a:buFont typeface="Wingdings" panose="05000000000000000000" pitchFamily="2" charset="2"/>
              <a:buChar char="§"/>
              <a:defRPr/>
            </a:pPr>
            <a:r>
              <a:rPr lang="en-US" altLang="en-US" sz="2000" dirty="0">
                <a:latin typeface="+mj-lt"/>
                <a:ea typeface="+mj-ea"/>
                <a:cs typeface="Arial"/>
              </a:rPr>
              <a:t>Recovery/restart priority</a:t>
            </a:r>
          </a:p>
          <a:p>
            <a:pPr marL="189109" indent="-189109">
              <a:buFont typeface="Wingdings" panose="05000000000000000000" pitchFamily="2" charset="2"/>
              <a:buChar char="§"/>
              <a:defRPr/>
            </a:pPr>
            <a:r>
              <a:rPr lang="en-US" altLang="en-US" sz="2000" dirty="0">
                <a:latin typeface="+mj-lt"/>
              </a:rPr>
              <a:t>Recovery/restart sequencing and synchronization</a:t>
            </a:r>
          </a:p>
        </p:txBody>
      </p:sp>
      <p:sp>
        <p:nvSpPr>
          <p:cNvPr id="10" name="Rectangle 27">
            <a:extLst>
              <a:ext uri="{FF2B5EF4-FFF2-40B4-BE49-F238E27FC236}">
                <a16:creationId xmlns:a16="http://schemas.microsoft.com/office/drawing/2014/main" id="{5C5DC89E-2DCF-476E-8ED7-5F777FBFC0DE}"/>
              </a:ext>
            </a:extLst>
          </p:cNvPr>
          <p:cNvSpPr>
            <a:spLocks noChangeArrowheads="1"/>
          </p:cNvSpPr>
          <p:nvPr/>
        </p:nvSpPr>
        <p:spPr bwMode="auto">
          <a:xfrm>
            <a:off x="8229600" y="4357629"/>
            <a:ext cx="517108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89109" indent="-189109">
              <a:buFont typeface="Wingdings" panose="05000000000000000000" pitchFamily="2" charset="2"/>
              <a:buChar char="§"/>
              <a:defRPr/>
            </a:pPr>
            <a:r>
              <a:rPr lang="en-US" altLang="en-US" sz="2000" dirty="0">
                <a:latin typeface="+mj-lt"/>
                <a:ea typeface="+mj-ea"/>
                <a:cs typeface="Arial"/>
              </a:rPr>
              <a:t>Hardware platforms</a:t>
            </a:r>
          </a:p>
          <a:p>
            <a:pPr marL="189109" indent="-189109">
              <a:buFont typeface="Wingdings" panose="05000000000000000000" pitchFamily="2" charset="2"/>
              <a:buChar char="§"/>
              <a:defRPr/>
            </a:pPr>
            <a:r>
              <a:rPr lang="en-US" altLang="en-US" sz="2000" dirty="0">
                <a:latin typeface="+mj-lt"/>
                <a:ea typeface="+mj-ea"/>
                <a:cs typeface="Arial"/>
              </a:rPr>
              <a:t>Operating systems</a:t>
            </a:r>
          </a:p>
          <a:p>
            <a:pPr marL="189109" indent="-189109">
              <a:buFont typeface="Wingdings" panose="05000000000000000000" pitchFamily="2" charset="2"/>
              <a:buChar char="§"/>
              <a:defRPr/>
            </a:pPr>
            <a:r>
              <a:rPr lang="en-US" altLang="en-US" sz="2000" dirty="0">
                <a:latin typeface="+mj-lt"/>
                <a:ea typeface="+mj-ea"/>
                <a:cs typeface="Arial"/>
              </a:rPr>
              <a:t>Databases</a:t>
            </a:r>
          </a:p>
          <a:p>
            <a:pPr marL="189109" indent="-189109">
              <a:buFont typeface="Wingdings" panose="05000000000000000000" pitchFamily="2" charset="2"/>
              <a:buChar char="§"/>
              <a:defRPr/>
            </a:pPr>
            <a:r>
              <a:rPr lang="en-US" altLang="en-US" sz="2000" dirty="0">
                <a:latin typeface="+mj-lt"/>
                <a:ea typeface="+mj-ea"/>
                <a:cs typeface="Arial"/>
              </a:rPr>
              <a:t>Network (LAN/WAN)</a:t>
            </a:r>
          </a:p>
          <a:p>
            <a:pPr marL="189109" indent="-189109">
              <a:buFont typeface="Wingdings" panose="05000000000000000000" pitchFamily="2" charset="2"/>
              <a:buChar char="§"/>
              <a:defRPr/>
            </a:pPr>
            <a:r>
              <a:rPr lang="en-US" altLang="en-US" sz="2000" dirty="0">
                <a:latin typeface="+mj-lt"/>
                <a:ea typeface="+mj-ea"/>
                <a:cs typeface="Arial"/>
              </a:rPr>
              <a:t>Storage</a:t>
            </a:r>
          </a:p>
          <a:p>
            <a:pPr marL="189109" indent="-189109">
              <a:buFont typeface="Wingdings" panose="05000000000000000000" pitchFamily="2" charset="2"/>
              <a:buChar char="§"/>
              <a:defRPr/>
            </a:pPr>
            <a:r>
              <a:rPr lang="en-US" altLang="en-US" sz="2000" dirty="0">
                <a:latin typeface="+mj-lt"/>
              </a:rPr>
              <a:t>Internal and external</a:t>
            </a:r>
          </a:p>
          <a:p>
            <a:pPr marL="189109" indent="-189109">
              <a:buFont typeface="Wingdings" panose="05000000000000000000" pitchFamily="2" charset="2"/>
              <a:buChar char="§"/>
              <a:defRPr/>
            </a:pPr>
            <a:r>
              <a:rPr lang="en-US" altLang="en-US" sz="2000" dirty="0">
                <a:latin typeface="+mj-lt"/>
              </a:rPr>
              <a:t>Upstream and downstream processes</a:t>
            </a:r>
          </a:p>
        </p:txBody>
      </p:sp>
      <p:sp>
        <p:nvSpPr>
          <p:cNvPr id="11" name="TextBox 10">
            <a:extLst>
              <a:ext uri="{FF2B5EF4-FFF2-40B4-BE49-F238E27FC236}">
                <a16:creationId xmlns:a16="http://schemas.microsoft.com/office/drawing/2014/main" id="{F1A8D80E-E877-427B-956C-6F99BE728DC9}"/>
              </a:ext>
            </a:extLst>
          </p:cNvPr>
          <p:cNvSpPr txBox="1"/>
          <p:nvPr/>
        </p:nvSpPr>
        <p:spPr>
          <a:xfrm>
            <a:off x="640080" y="3794760"/>
            <a:ext cx="5120312" cy="400110"/>
          </a:xfrm>
          <a:prstGeom prst="rect">
            <a:avLst/>
          </a:prstGeom>
          <a:noFill/>
        </p:spPr>
        <p:txBody>
          <a:bodyPr wrap="none" rtlCol="0">
            <a:spAutoFit/>
          </a:bodyPr>
          <a:lstStyle/>
          <a:p>
            <a:r>
              <a:rPr lang="en-US" altLang="en-US" sz="2000" dirty="0">
                <a:latin typeface="+mj-lt"/>
                <a:cs typeface="Arial"/>
              </a:rPr>
              <a:t>Application Dependency Analysis includes:</a:t>
            </a:r>
          </a:p>
        </p:txBody>
      </p:sp>
      <p:pic>
        <p:nvPicPr>
          <p:cNvPr id="13" name="Picture 12">
            <a:extLst>
              <a:ext uri="{FF2B5EF4-FFF2-40B4-BE49-F238E27FC236}">
                <a16:creationId xmlns:a16="http://schemas.microsoft.com/office/drawing/2014/main" id="{A8448DC5-ED26-4D65-BCCE-BB5FD8FC1739}"/>
              </a:ext>
            </a:extLst>
          </p:cNvPr>
          <p:cNvPicPr>
            <a:picLocks noChangeAspect="1"/>
          </p:cNvPicPr>
          <p:nvPr/>
        </p:nvPicPr>
        <p:blipFill>
          <a:blip r:embed="rId2"/>
          <a:stretch>
            <a:fillRect/>
          </a:stretch>
        </p:blipFill>
        <p:spPr>
          <a:xfrm>
            <a:off x="12333574" y="512334"/>
            <a:ext cx="1987203" cy="2047574"/>
          </a:xfrm>
          <a:prstGeom prst="rect">
            <a:avLst/>
          </a:prstGeom>
        </p:spPr>
      </p:pic>
      <p:sp>
        <p:nvSpPr>
          <p:cNvPr id="14" name="Text Placeholder 3">
            <a:extLst>
              <a:ext uri="{FF2B5EF4-FFF2-40B4-BE49-F238E27FC236}">
                <a16:creationId xmlns:a16="http://schemas.microsoft.com/office/drawing/2014/main" id="{C509E079-0C59-4B4A-ADDC-022D8A7DCEF5}"/>
              </a:ext>
            </a:extLst>
          </p:cNvPr>
          <p:cNvSpPr txBox="1">
            <a:spLocks/>
          </p:cNvSpPr>
          <p:nvPr/>
        </p:nvSpPr>
        <p:spPr>
          <a:xfrm>
            <a:off x="502920" y="320040"/>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spTree>
    <p:extLst>
      <p:ext uri="{BB962C8B-B14F-4D97-AF65-F5344CB8AC3E}">
        <p14:creationId xmlns:p14="http://schemas.microsoft.com/office/powerpoint/2010/main" val="2004362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F9D6A2-1A8B-4B7E-84A5-ED912AC75FC3}"/>
              </a:ext>
            </a:extLst>
          </p:cNvPr>
          <p:cNvSpPr>
            <a:spLocks noGrp="1"/>
          </p:cNvSpPr>
          <p:nvPr>
            <p:ph type="title"/>
          </p:nvPr>
        </p:nvSpPr>
        <p:spPr>
          <a:xfrm>
            <a:off x="473790" y="667471"/>
            <a:ext cx="11413410" cy="1767656"/>
          </a:xfrm>
        </p:spPr>
        <p:txBody>
          <a:bodyPr/>
          <a:lstStyle/>
          <a:p>
            <a:pPr>
              <a:lnSpc>
                <a:spcPct val="100000"/>
              </a:lnSpc>
            </a:pPr>
            <a:r>
              <a:rPr lang="en-US" sz="3200" dirty="0">
                <a:solidFill>
                  <a:srgbClr val="404040"/>
                </a:solidFill>
              </a:rPr>
              <a:t>Can your DR program help you avoid, prepare for, and respond to disruptions that can impact your critical business services? </a:t>
            </a:r>
            <a:endParaRPr lang="en-US" sz="3200" strike="sngStrike" dirty="0">
              <a:solidFill>
                <a:srgbClr val="FF0000"/>
              </a:solidFill>
            </a:endParaRPr>
          </a:p>
        </p:txBody>
      </p:sp>
      <p:sp>
        <p:nvSpPr>
          <p:cNvPr id="8" name="Rectangle 15">
            <a:extLst>
              <a:ext uri="{FF2B5EF4-FFF2-40B4-BE49-F238E27FC236}">
                <a16:creationId xmlns:a16="http://schemas.microsoft.com/office/drawing/2014/main" id="{689E6F8F-B242-407E-92CB-6109DE5D9D78}"/>
              </a:ext>
            </a:extLst>
          </p:cNvPr>
          <p:cNvSpPr>
            <a:spLocks noChangeArrowheads="1"/>
          </p:cNvSpPr>
          <p:nvPr/>
        </p:nvSpPr>
        <p:spPr bwMode="auto">
          <a:xfrm>
            <a:off x="384495" y="2434491"/>
            <a:ext cx="1182274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2400" b="1" dirty="0">
                <a:solidFill>
                  <a:srgbClr val="0F6DFF"/>
                </a:solidFill>
                <a:latin typeface="+mj-lt"/>
                <a:ea typeface="+mj-ea"/>
                <a:cs typeface="Arial"/>
              </a:rPr>
              <a:t>IBM Resiliency Program Management </a:t>
            </a:r>
            <a:r>
              <a:rPr lang="en-US" altLang="en-US" sz="2400" dirty="0">
                <a:solidFill>
                  <a:srgbClr val="0F6DFF"/>
                </a:solidFill>
                <a:latin typeface="+mj-lt"/>
                <a:ea typeface="+mj-ea"/>
                <a:cs typeface="Arial"/>
              </a:rPr>
              <a:t>reviews and documents your DR technical design, reviews and validates both technical and application recovery/restart workflows and procedures, manages your DR exercises, and keeps it all current and ready for use when needed</a:t>
            </a:r>
            <a:endParaRPr lang="en-US" altLang="en-US" sz="1400" dirty="0">
              <a:solidFill>
                <a:srgbClr val="0F6DFF"/>
              </a:solidFill>
              <a:latin typeface="+mj-lt"/>
            </a:endParaRPr>
          </a:p>
        </p:txBody>
      </p:sp>
      <p:sp>
        <p:nvSpPr>
          <p:cNvPr id="9" name="Rectangle 27">
            <a:extLst>
              <a:ext uri="{FF2B5EF4-FFF2-40B4-BE49-F238E27FC236}">
                <a16:creationId xmlns:a16="http://schemas.microsoft.com/office/drawing/2014/main" id="{CF17FAE7-D97B-4317-945B-50CBBE80ED42}"/>
              </a:ext>
            </a:extLst>
          </p:cNvPr>
          <p:cNvSpPr>
            <a:spLocks noChangeArrowheads="1"/>
          </p:cNvSpPr>
          <p:nvPr/>
        </p:nvSpPr>
        <p:spPr bwMode="auto">
          <a:xfrm>
            <a:off x="666435" y="4633741"/>
            <a:ext cx="1140289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89109" indent="-189109">
              <a:buFont typeface="Wingdings" panose="05000000000000000000" pitchFamily="2" charset="2"/>
              <a:buChar char="§"/>
              <a:defRPr/>
            </a:pPr>
            <a:r>
              <a:rPr lang="en-US" altLang="en-US" sz="2000" dirty="0">
                <a:latin typeface="+mj-lt"/>
                <a:ea typeface="+mj-ea"/>
                <a:cs typeface="Arial"/>
              </a:rPr>
              <a:t>IT recovery requirements review</a:t>
            </a:r>
          </a:p>
          <a:p>
            <a:pPr marL="189109" indent="-189109">
              <a:buFont typeface="Wingdings" panose="05000000000000000000" pitchFamily="2" charset="2"/>
              <a:buChar char="§"/>
              <a:defRPr/>
            </a:pPr>
            <a:r>
              <a:rPr lang="en-US" altLang="en-US" sz="2000" dirty="0">
                <a:latin typeface="+mj-lt"/>
                <a:ea typeface="+mj-ea"/>
                <a:cs typeface="Arial"/>
              </a:rPr>
              <a:t>IT recovery program design</a:t>
            </a:r>
          </a:p>
          <a:p>
            <a:pPr marL="189109" indent="-189109">
              <a:buFont typeface="Wingdings" panose="05000000000000000000" pitchFamily="2" charset="2"/>
              <a:buChar char="§"/>
              <a:defRPr/>
            </a:pPr>
            <a:r>
              <a:rPr lang="en-US" altLang="en-US" sz="2000" dirty="0">
                <a:latin typeface="+mj-lt"/>
                <a:ea typeface="+mj-ea"/>
                <a:cs typeface="Arial"/>
              </a:rPr>
              <a:t>Technical recovery procedures review and verification</a:t>
            </a:r>
          </a:p>
          <a:p>
            <a:pPr marL="189109" indent="-189109">
              <a:buFont typeface="Wingdings" panose="05000000000000000000" pitchFamily="2" charset="2"/>
              <a:buChar char="§"/>
              <a:defRPr/>
            </a:pPr>
            <a:r>
              <a:rPr lang="en-US" altLang="en-US" sz="2000" dirty="0">
                <a:latin typeface="+mj-lt"/>
                <a:ea typeface="+mj-ea"/>
                <a:cs typeface="Arial"/>
              </a:rPr>
              <a:t>Application recovery procedures review and verification</a:t>
            </a:r>
          </a:p>
          <a:p>
            <a:pPr marL="189109" indent="-189109">
              <a:buFont typeface="Wingdings" panose="05000000000000000000" pitchFamily="2" charset="2"/>
              <a:buChar char="§"/>
              <a:defRPr/>
            </a:pPr>
            <a:r>
              <a:rPr lang="en-US" altLang="en-US" sz="2000" dirty="0">
                <a:latin typeface="+mj-lt"/>
                <a:ea typeface="+mj-ea"/>
                <a:cs typeface="Arial"/>
              </a:rPr>
              <a:t>IT recovery exercise management</a:t>
            </a:r>
          </a:p>
          <a:p>
            <a:pPr marL="1028700" lvl="1">
              <a:buFont typeface="Arial" charset="0"/>
              <a:buChar char="•"/>
              <a:defRPr/>
            </a:pPr>
            <a:r>
              <a:rPr lang="en-US" altLang="en-US" sz="1800" dirty="0">
                <a:latin typeface="+mj-lt"/>
                <a:ea typeface="+mj-ea"/>
                <a:cs typeface="Arial"/>
              </a:rPr>
              <a:t>pre-exercise readiness verification and recovery exercise plans</a:t>
            </a:r>
          </a:p>
          <a:p>
            <a:pPr marL="1028700" lvl="1">
              <a:buFont typeface="Arial" charset="0"/>
              <a:buChar char="•"/>
              <a:defRPr/>
            </a:pPr>
            <a:r>
              <a:rPr lang="en-US" altLang="en-US" sz="1800" dirty="0">
                <a:latin typeface="+mj-lt"/>
                <a:ea typeface="+mj-ea"/>
                <a:cs typeface="Arial"/>
              </a:rPr>
              <a:t>exercise coordination</a:t>
            </a:r>
          </a:p>
          <a:p>
            <a:pPr marL="1028700" lvl="1">
              <a:buFont typeface="Arial" charset="0"/>
              <a:buChar char="•"/>
              <a:defRPr/>
            </a:pPr>
            <a:r>
              <a:rPr lang="en-US" altLang="en-US" sz="1800" dirty="0">
                <a:latin typeface="+mj-lt"/>
                <a:ea typeface="+mj-ea"/>
                <a:cs typeface="Arial"/>
              </a:rPr>
              <a:t>post-exercise reviews</a:t>
            </a:r>
          </a:p>
          <a:p>
            <a:pPr marL="295275" indent="-285750">
              <a:buFont typeface="Wingdings" charset="2"/>
              <a:buChar char="§"/>
              <a:defRPr/>
            </a:pPr>
            <a:r>
              <a:rPr lang="en-US" altLang="en-US" sz="2000" dirty="0">
                <a:latin typeface="+mj-lt"/>
                <a:ea typeface="+mj-ea"/>
                <a:cs typeface="Arial"/>
              </a:rPr>
              <a:t>Management and maintenance of manual and automated run books</a:t>
            </a:r>
          </a:p>
        </p:txBody>
      </p:sp>
      <p:sp>
        <p:nvSpPr>
          <p:cNvPr id="10" name="TextBox 9">
            <a:extLst>
              <a:ext uri="{FF2B5EF4-FFF2-40B4-BE49-F238E27FC236}">
                <a16:creationId xmlns:a16="http://schemas.microsoft.com/office/drawing/2014/main" id="{63F4149E-9A74-4E4B-9043-DB3092A1B494}"/>
              </a:ext>
            </a:extLst>
          </p:cNvPr>
          <p:cNvSpPr txBox="1"/>
          <p:nvPr/>
        </p:nvSpPr>
        <p:spPr>
          <a:xfrm>
            <a:off x="384495" y="4160520"/>
            <a:ext cx="5072222" cy="400110"/>
          </a:xfrm>
          <a:prstGeom prst="rect">
            <a:avLst/>
          </a:prstGeom>
          <a:noFill/>
        </p:spPr>
        <p:txBody>
          <a:bodyPr wrap="none" rtlCol="0">
            <a:spAutoFit/>
          </a:bodyPr>
          <a:lstStyle/>
          <a:p>
            <a:r>
              <a:rPr lang="en-US" altLang="en-US" sz="2000" dirty="0">
                <a:latin typeface="+mj-lt"/>
                <a:cs typeface="Arial"/>
              </a:rPr>
              <a:t>Resiliency Program Management includes:</a:t>
            </a:r>
          </a:p>
        </p:txBody>
      </p:sp>
      <p:pic>
        <p:nvPicPr>
          <p:cNvPr id="11" name="Picture 10">
            <a:extLst>
              <a:ext uri="{FF2B5EF4-FFF2-40B4-BE49-F238E27FC236}">
                <a16:creationId xmlns:a16="http://schemas.microsoft.com/office/drawing/2014/main" id="{919B5CF6-339E-489D-AC4C-143068B79940}"/>
              </a:ext>
            </a:extLst>
          </p:cNvPr>
          <p:cNvPicPr>
            <a:picLocks noChangeAspect="1"/>
          </p:cNvPicPr>
          <p:nvPr/>
        </p:nvPicPr>
        <p:blipFill>
          <a:blip r:embed="rId2"/>
          <a:stretch>
            <a:fillRect/>
          </a:stretch>
        </p:blipFill>
        <p:spPr>
          <a:xfrm>
            <a:off x="12333574" y="512334"/>
            <a:ext cx="1987203" cy="2047574"/>
          </a:xfrm>
          <a:prstGeom prst="rect">
            <a:avLst/>
          </a:prstGeom>
        </p:spPr>
      </p:pic>
      <p:sp>
        <p:nvSpPr>
          <p:cNvPr id="12" name="Text Placeholder 3">
            <a:extLst>
              <a:ext uri="{FF2B5EF4-FFF2-40B4-BE49-F238E27FC236}">
                <a16:creationId xmlns:a16="http://schemas.microsoft.com/office/drawing/2014/main" id="{3AF864D7-6327-4207-A70B-10C7201D8B6B}"/>
              </a:ext>
            </a:extLst>
          </p:cNvPr>
          <p:cNvSpPr txBox="1">
            <a:spLocks/>
          </p:cNvSpPr>
          <p:nvPr/>
        </p:nvSpPr>
        <p:spPr>
          <a:xfrm>
            <a:off x="502920" y="320040"/>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spTree>
    <p:extLst>
      <p:ext uri="{BB962C8B-B14F-4D97-AF65-F5344CB8AC3E}">
        <p14:creationId xmlns:p14="http://schemas.microsoft.com/office/powerpoint/2010/main" val="79394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a:extLst>
              <a:ext uri="{FF2B5EF4-FFF2-40B4-BE49-F238E27FC236}">
                <a16:creationId xmlns:a16="http://schemas.microsoft.com/office/drawing/2014/main" id="{8ADA9259-F7F7-413C-8B48-8B5332FF1CDC}"/>
              </a:ext>
            </a:extLst>
          </p:cNvPr>
          <p:cNvSpPr txBox="1">
            <a:spLocks/>
          </p:cNvSpPr>
          <p:nvPr/>
        </p:nvSpPr>
        <p:spPr>
          <a:xfrm>
            <a:off x="558965" y="252901"/>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grpSp>
        <p:nvGrpSpPr>
          <p:cNvPr id="2" name="Group 1">
            <a:extLst>
              <a:ext uri="{FF2B5EF4-FFF2-40B4-BE49-F238E27FC236}">
                <a16:creationId xmlns:a16="http://schemas.microsoft.com/office/drawing/2014/main" id="{6C87A712-DD23-4029-A569-0CF1A24C515E}"/>
              </a:ext>
            </a:extLst>
          </p:cNvPr>
          <p:cNvGrpSpPr/>
          <p:nvPr/>
        </p:nvGrpSpPr>
        <p:grpSpPr>
          <a:xfrm>
            <a:off x="524544" y="1900193"/>
            <a:ext cx="13013884" cy="5975124"/>
            <a:chOff x="524544" y="1861618"/>
            <a:chExt cx="13208879" cy="5975124"/>
          </a:xfrm>
        </p:grpSpPr>
        <p:sp>
          <p:nvSpPr>
            <p:cNvPr id="9" name="Rectangle 8">
              <a:extLst>
                <a:ext uri="{FF2B5EF4-FFF2-40B4-BE49-F238E27FC236}">
                  <a16:creationId xmlns:a16="http://schemas.microsoft.com/office/drawing/2014/main" id="{B73F231D-27D2-46D2-B8AA-7C13EE93FAFF}"/>
                </a:ext>
              </a:extLst>
            </p:cNvPr>
            <p:cNvSpPr/>
            <p:nvPr/>
          </p:nvSpPr>
          <p:spPr>
            <a:xfrm>
              <a:off x="524544" y="1861618"/>
              <a:ext cx="6719392" cy="5964933"/>
            </a:xfrm>
            <a:prstGeom prst="rect">
              <a:avLst/>
            </a:prstGeom>
            <a:solidFill>
              <a:srgbClr val="0F6DFF"/>
            </a:solidFill>
            <a:ln>
              <a:solidFill>
                <a:srgbClr val="45B3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DE540CC-8E58-473D-A3FF-BF759C97F2DC}"/>
                </a:ext>
              </a:extLst>
            </p:cNvPr>
            <p:cNvSpPr/>
            <p:nvPr/>
          </p:nvSpPr>
          <p:spPr>
            <a:xfrm>
              <a:off x="7231328" y="4786798"/>
              <a:ext cx="6502095" cy="3049944"/>
            </a:xfrm>
            <a:prstGeom prst="rect">
              <a:avLst/>
            </a:prstGeom>
            <a:solidFill>
              <a:schemeClr val="bg2"/>
            </a:solidFill>
            <a:ln w="190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9B8B5A0-F173-4121-B9F6-9558817F189A}"/>
                </a:ext>
              </a:extLst>
            </p:cNvPr>
            <p:cNvSpPr/>
            <p:nvPr/>
          </p:nvSpPr>
          <p:spPr>
            <a:xfrm>
              <a:off x="7231328" y="1861618"/>
              <a:ext cx="6500874" cy="2960423"/>
            </a:xfrm>
            <a:prstGeom prst="rect">
              <a:avLst/>
            </a:prstGeom>
            <a:solidFill>
              <a:schemeClr val="bg2"/>
            </a:solidFill>
            <a:ln w="190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8C242AF-4847-4488-884C-54AA5310B486}"/>
                </a:ext>
              </a:extLst>
            </p:cNvPr>
            <p:cNvSpPr/>
            <p:nvPr/>
          </p:nvSpPr>
          <p:spPr>
            <a:xfrm>
              <a:off x="540374" y="1891492"/>
              <a:ext cx="6685566" cy="289530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73C4A469-59A6-4248-A6B4-FAC8721413C9}"/>
                </a:ext>
              </a:extLst>
            </p:cNvPr>
            <p:cNvSpPr txBox="1">
              <a:spLocks/>
            </p:cNvSpPr>
            <p:nvPr/>
          </p:nvSpPr>
          <p:spPr>
            <a:xfrm>
              <a:off x="886384" y="4987470"/>
              <a:ext cx="5983963" cy="2739210"/>
            </a:xfrm>
            <a:prstGeom prst="rect">
              <a:avLst/>
            </a:prstGeom>
            <a:noFill/>
          </p:spPr>
          <p:txBody>
            <a:bodyPr wrap="square" lIns="0" tIns="0" rIns="0" bIns="0">
              <a:spAutoFit/>
            </a:bodyPr>
            <a:lstStyle>
              <a:lvl1pPr>
                <a:lnSpc>
                  <a:spcPct val="110000"/>
                </a:lnSpc>
                <a:defRPr sz="2600" b="1" i="0">
                  <a:solidFill>
                    <a:srgbClr val="00A6A0"/>
                  </a:solidFill>
                  <a:latin typeface="Arial"/>
                  <a:ea typeface="+mj-ea"/>
                  <a:cs typeface="Arial"/>
                </a:defRPr>
              </a:lvl1pPr>
            </a:lstStyle>
            <a:p>
              <a:pPr>
                <a:lnSpc>
                  <a:spcPct val="100000"/>
                </a:lnSpc>
              </a:pPr>
              <a:r>
                <a:rPr lang="en-US" sz="2400" dirty="0">
                  <a:solidFill>
                    <a:schemeClr val="bg2"/>
                  </a:solidFill>
                  <a:latin typeface="+mj-lt"/>
                </a:rPr>
                <a:t>IBM Cloud Resiliency Orchestration</a:t>
              </a:r>
              <a:endParaRPr lang="is-IS" sz="1800" b="0" dirty="0">
                <a:solidFill>
                  <a:schemeClr val="bg2"/>
                </a:solidFill>
                <a:latin typeface="+mj-lt"/>
              </a:endParaRPr>
            </a:p>
            <a:p>
              <a:pPr>
                <a:lnSpc>
                  <a:spcPct val="100000"/>
                </a:lnSpc>
              </a:pPr>
              <a:endParaRPr lang="en-US" altLang="en-US" sz="2000" b="0" dirty="0">
                <a:solidFill>
                  <a:schemeClr val="bg2"/>
                </a:solidFill>
                <a:latin typeface="+mj-lt"/>
              </a:endParaRPr>
            </a:p>
            <a:p>
              <a:pPr>
                <a:lnSpc>
                  <a:spcPct val="100000"/>
                </a:lnSpc>
              </a:pPr>
              <a:r>
                <a:rPr lang="en-US" altLang="en-US" sz="2000" b="0" dirty="0">
                  <a:solidFill>
                    <a:schemeClr val="bg2"/>
                  </a:solidFill>
                  <a:latin typeface="+mj-lt"/>
                </a:rPr>
                <a:t>The service combines automation and analytics for faster, more cost-effective disaster recovery to help keep daily business operations running and to proactively avoid disruptions.</a:t>
              </a:r>
            </a:p>
            <a:p>
              <a:pPr marL="274320" indent="-182880">
                <a:lnSpc>
                  <a:spcPct val="100000"/>
                </a:lnSpc>
                <a:buFont typeface="Arial" charset="0"/>
                <a:buChar char="•"/>
              </a:pPr>
              <a:r>
                <a:rPr lang="en-US" altLang="en-US" sz="1800" b="0" dirty="0">
                  <a:solidFill>
                    <a:schemeClr val="bg2"/>
                  </a:solidFill>
                  <a:latin typeface="+mj-lt"/>
                </a:rPr>
                <a:t>Offering with managed services</a:t>
              </a:r>
            </a:p>
            <a:p>
              <a:pPr marL="274320" indent="-182880">
                <a:lnSpc>
                  <a:spcPct val="100000"/>
                </a:lnSpc>
                <a:buFont typeface="Arial" charset="0"/>
                <a:buChar char="•"/>
              </a:pPr>
              <a:r>
                <a:rPr lang="en-US" altLang="en-US" sz="1800" b="0" dirty="0">
                  <a:solidFill>
                    <a:schemeClr val="bg2"/>
                  </a:solidFill>
                  <a:latin typeface="+mj-lt"/>
                </a:rPr>
                <a:t>Dashboard to view status</a:t>
              </a:r>
            </a:p>
            <a:p>
              <a:pPr>
                <a:lnSpc>
                  <a:spcPct val="100000"/>
                </a:lnSpc>
              </a:pPr>
              <a:endParaRPr lang="en-US" sz="1800" b="0" dirty="0">
                <a:solidFill>
                  <a:schemeClr val="bg2"/>
                </a:solidFill>
                <a:latin typeface="+mj-lt"/>
              </a:endParaRPr>
            </a:p>
          </p:txBody>
        </p:sp>
        <p:sp>
          <p:nvSpPr>
            <p:cNvPr id="13" name="Title 1">
              <a:extLst>
                <a:ext uri="{FF2B5EF4-FFF2-40B4-BE49-F238E27FC236}">
                  <a16:creationId xmlns:a16="http://schemas.microsoft.com/office/drawing/2014/main" id="{ADA04C95-F744-4F16-B628-04705AEC4F0E}"/>
                </a:ext>
              </a:extLst>
            </p:cNvPr>
            <p:cNvSpPr txBox="1">
              <a:spLocks/>
            </p:cNvSpPr>
            <p:nvPr/>
          </p:nvSpPr>
          <p:spPr>
            <a:xfrm>
              <a:off x="9733667" y="2015655"/>
              <a:ext cx="3832782" cy="2763834"/>
            </a:xfrm>
            <a:prstGeom prst="rect">
              <a:avLst/>
            </a:prstGeom>
          </p:spPr>
          <p:txBody>
            <a:bodyPr wrap="square" lIns="0" tIns="0" rIns="0" bIns="0">
              <a:spAutoFit/>
            </a:bodyPr>
            <a:lstStyle>
              <a:lvl1pPr>
                <a:lnSpc>
                  <a:spcPct val="110000"/>
                </a:lnSpc>
                <a:defRPr sz="2600" b="1" i="0">
                  <a:solidFill>
                    <a:srgbClr val="00A6A0"/>
                  </a:solidFill>
                  <a:latin typeface="Arial"/>
                  <a:ea typeface="+mj-ea"/>
                  <a:cs typeface="Arial"/>
                </a:defRPr>
              </a:lvl1pPr>
            </a:lstStyle>
            <a:p>
              <a:pPr defTabSz="914400" fontAlgn="ctr"/>
              <a:r>
                <a:rPr lang="is-IS" sz="1800" dirty="0">
                  <a:solidFill>
                    <a:srgbClr val="0F6DFF"/>
                  </a:solidFill>
                  <a:latin typeface="+mj-lt"/>
                </a:rPr>
                <a:t>IBM Cloud Resiliency Orchestration Consulting </a:t>
              </a:r>
              <a:endParaRPr lang="is-IS" sz="800" dirty="0">
                <a:solidFill>
                  <a:srgbClr val="0F6DFF"/>
                </a:solidFill>
                <a:latin typeface="+mj-lt"/>
              </a:endParaRPr>
            </a:p>
            <a:p>
              <a:pPr marL="171450" indent="-171450" defTabSz="914400" fontAlgn="ctr">
                <a:lnSpc>
                  <a:spcPct val="100000"/>
                </a:lnSpc>
                <a:buFont typeface="Wingdings" charset="2"/>
                <a:buChar char="§"/>
              </a:pPr>
              <a:r>
                <a:rPr lang="en-US" altLang="en-US" sz="1400" dirty="0">
                  <a:solidFill>
                    <a:schemeClr val="dk1"/>
                  </a:solidFill>
                  <a:latin typeface="+mj-lt"/>
                  <a:cs typeface=""/>
                </a:rPr>
                <a:t>Orchestration Readiness Assessment: </a:t>
              </a:r>
              <a:r>
                <a:rPr lang="en-US" altLang="en-US" sz="1400" b="0" dirty="0">
                  <a:solidFill>
                    <a:schemeClr val="dk1"/>
                  </a:solidFill>
                  <a:latin typeface="+mj-lt"/>
                  <a:cs typeface=""/>
                </a:rPr>
                <a:t>Examines 10 areas essential to orchestration and determines level of readiness to migrate</a:t>
              </a:r>
            </a:p>
            <a:p>
              <a:pPr marL="171450" indent="-171450" defTabSz="914400" fontAlgn="ctr">
                <a:lnSpc>
                  <a:spcPct val="100000"/>
                </a:lnSpc>
                <a:buFont typeface="Wingdings" charset="2"/>
                <a:buChar char="§"/>
              </a:pPr>
              <a:r>
                <a:rPr lang="en-US" altLang="en-US" sz="1400" dirty="0">
                  <a:solidFill>
                    <a:schemeClr val="dk1"/>
                  </a:solidFill>
                  <a:latin typeface="+mj-lt"/>
                  <a:cs typeface=""/>
                </a:rPr>
                <a:t>Application Dependency Analysis</a:t>
              </a:r>
              <a:r>
                <a:rPr lang="en-US" altLang="en-US" sz="1400" b="0" dirty="0">
                  <a:solidFill>
                    <a:schemeClr val="dk1"/>
                  </a:solidFill>
                  <a:latin typeface="+mj-lt"/>
                  <a:cs typeface=""/>
                </a:rPr>
                <a:t>: Identify critical application dependencies for recovery/restart workflows and procedures</a:t>
              </a:r>
            </a:p>
            <a:p>
              <a:pPr marL="171450" indent="-171450" defTabSz="914400" fontAlgn="ctr">
                <a:lnSpc>
                  <a:spcPct val="100000"/>
                </a:lnSpc>
                <a:buFont typeface="Wingdings" charset="2"/>
                <a:buChar char="§"/>
              </a:pPr>
              <a:r>
                <a:rPr lang="en-US" altLang="en-US" sz="1400" dirty="0">
                  <a:solidFill>
                    <a:schemeClr val="dk1"/>
                  </a:solidFill>
                  <a:latin typeface="+mj-lt"/>
                  <a:cs typeface=""/>
                </a:rPr>
                <a:t>Resiliency Program Management:</a:t>
              </a:r>
              <a:r>
                <a:rPr lang="en-US" altLang="en-US" sz="1400" b="0" dirty="0">
                  <a:solidFill>
                    <a:schemeClr val="dk1"/>
                  </a:solidFill>
                  <a:latin typeface="+mj-lt"/>
                  <a:cs typeface=""/>
                </a:rPr>
                <a:t> Manage development of recovery workflows, test exercise coordination and overall DR program management</a:t>
              </a:r>
            </a:p>
          </p:txBody>
        </p:sp>
        <p:grpSp>
          <p:nvGrpSpPr>
            <p:cNvPr id="16" name="Group 8">
              <a:extLst>
                <a:ext uri="{FF2B5EF4-FFF2-40B4-BE49-F238E27FC236}">
                  <a16:creationId xmlns:a16="http://schemas.microsoft.com/office/drawing/2014/main" id="{8FB9EF0D-2273-4D22-B3AC-3D40BAC14101}"/>
                </a:ext>
              </a:extLst>
            </p:cNvPr>
            <p:cNvGrpSpPr>
              <a:grpSpLocks/>
            </p:cNvGrpSpPr>
            <p:nvPr/>
          </p:nvGrpSpPr>
          <p:grpSpPr bwMode="auto">
            <a:xfrm>
              <a:off x="1236955" y="1978625"/>
              <a:ext cx="4838597" cy="2439983"/>
              <a:chOff x="35496" y="848043"/>
              <a:chExt cx="9144000" cy="5173245"/>
            </a:xfrm>
          </p:grpSpPr>
          <p:pic>
            <p:nvPicPr>
              <p:cNvPr id="17" name="Picture 12" descr="map-01.png">
                <a:extLst>
                  <a:ext uri="{FF2B5EF4-FFF2-40B4-BE49-F238E27FC236}">
                    <a16:creationId xmlns:a16="http://schemas.microsoft.com/office/drawing/2014/main" id="{D2FFA6EB-C0B8-49C2-9A88-D612628989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848043"/>
                <a:ext cx="9144000" cy="517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E4621B7A-BF1E-456D-8BC0-4ADC1043B9AC}"/>
                  </a:ext>
                </a:extLst>
              </p:cNvPr>
              <p:cNvSpPr txBox="1"/>
              <p:nvPr/>
            </p:nvSpPr>
            <p:spPr>
              <a:xfrm>
                <a:off x="49373" y="2284833"/>
                <a:ext cx="1366848" cy="1017972"/>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Deploy best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practices DR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workflow</a:t>
                </a:r>
              </a:p>
              <a:p>
                <a:pPr algn="ctr" defTabSz="2009394" fontAlgn="base" hangingPunct="1">
                  <a:lnSpc>
                    <a:spcPct val="90000"/>
                  </a:lnSpc>
                  <a:spcBef>
                    <a:spcPct val="0"/>
                  </a:spcBef>
                  <a:spcAft>
                    <a:spcPct val="0"/>
                  </a:spcAft>
                  <a:defRPr/>
                </a:pPr>
                <a:endParaRPr lang="en-US" sz="700" kern="1200" dirty="0">
                  <a:solidFill>
                    <a:prstClr val="white"/>
                  </a:solidFill>
                  <a:latin typeface="Arial" pitchFamily="34" charset="0"/>
                  <a:cs typeface="Arial" pitchFamily="34" charset="0"/>
                </a:endParaRPr>
              </a:p>
            </p:txBody>
          </p:sp>
          <p:sp>
            <p:nvSpPr>
              <p:cNvPr id="19" name="TextBox 14">
                <a:extLst>
                  <a:ext uri="{FF2B5EF4-FFF2-40B4-BE49-F238E27FC236}">
                    <a16:creationId xmlns:a16="http://schemas.microsoft.com/office/drawing/2014/main" id="{ABD2D5E2-2D8C-4982-83E3-C73920593B1F}"/>
                  </a:ext>
                </a:extLst>
              </p:cNvPr>
              <p:cNvSpPr txBox="1">
                <a:spLocks noChangeArrowheads="1"/>
              </p:cNvSpPr>
              <p:nvPr/>
            </p:nvSpPr>
            <p:spPr bwMode="auto">
              <a:xfrm>
                <a:off x="538482" y="4191004"/>
                <a:ext cx="1282028" cy="60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191919"/>
                    </a:solidFill>
                    <a:latin typeface="HelvNeue Light for IBM" charset="0"/>
                    <a:ea typeface="MS PGothic" charset="-128"/>
                  </a:defRPr>
                </a:lvl1pPr>
                <a:lvl2pPr marL="742950" indent="-285750">
                  <a:defRPr sz="2000" b="1">
                    <a:solidFill>
                      <a:srgbClr val="191919"/>
                    </a:solidFill>
                    <a:latin typeface="HelvNeue Light for IBM" charset="0"/>
                    <a:ea typeface="MS PGothic" charset="-128"/>
                  </a:defRPr>
                </a:lvl2pPr>
                <a:lvl3pPr marL="1143000" indent="-228600">
                  <a:defRPr sz="2000" b="1">
                    <a:solidFill>
                      <a:srgbClr val="191919"/>
                    </a:solidFill>
                    <a:latin typeface="HelvNeue Light for IBM" charset="0"/>
                    <a:ea typeface="MS PGothic" charset="-128"/>
                  </a:defRPr>
                </a:lvl3pPr>
                <a:lvl4pPr marL="1600200" indent="-228600">
                  <a:defRPr sz="2000" b="1">
                    <a:solidFill>
                      <a:srgbClr val="191919"/>
                    </a:solidFill>
                    <a:latin typeface="HelvNeue Light for IBM" charset="0"/>
                    <a:ea typeface="MS PGothic" charset="-128"/>
                  </a:defRPr>
                </a:lvl4pPr>
                <a:lvl5pPr marL="2057400" indent="-228600">
                  <a:defRPr sz="2000" b="1">
                    <a:solidFill>
                      <a:srgbClr val="191919"/>
                    </a:solidFill>
                    <a:latin typeface="HelvNeue Light for IBM" charset="0"/>
                    <a:ea typeface="MS PGothic" charset="-128"/>
                  </a:defRPr>
                </a:lvl5pPr>
                <a:lvl6pPr marL="2514600" indent="-228600" eaLnBrk="0" fontAlgn="base" hangingPunct="0">
                  <a:spcBef>
                    <a:spcPct val="0"/>
                  </a:spcBef>
                  <a:spcAft>
                    <a:spcPct val="0"/>
                  </a:spcAft>
                  <a:defRPr sz="2000" b="1">
                    <a:solidFill>
                      <a:srgbClr val="191919"/>
                    </a:solidFill>
                    <a:latin typeface="HelvNeue Light for IBM" charset="0"/>
                    <a:ea typeface="MS PGothic" charset="-128"/>
                  </a:defRPr>
                </a:lvl6pPr>
                <a:lvl7pPr marL="2971800" indent="-228600" eaLnBrk="0" fontAlgn="base" hangingPunct="0">
                  <a:spcBef>
                    <a:spcPct val="0"/>
                  </a:spcBef>
                  <a:spcAft>
                    <a:spcPct val="0"/>
                  </a:spcAft>
                  <a:defRPr sz="2000" b="1">
                    <a:solidFill>
                      <a:srgbClr val="191919"/>
                    </a:solidFill>
                    <a:latin typeface="HelvNeue Light for IBM" charset="0"/>
                    <a:ea typeface="MS PGothic" charset="-128"/>
                  </a:defRPr>
                </a:lvl7pPr>
                <a:lvl8pPr marL="3429000" indent="-228600" eaLnBrk="0" fontAlgn="base" hangingPunct="0">
                  <a:spcBef>
                    <a:spcPct val="0"/>
                  </a:spcBef>
                  <a:spcAft>
                    <a:spcPct val="0"/>
                  </a:spcAft>
                  <a:defRPr sz="2000" b="1">
                    <a:solidFill>
                      <a:srgbClr val="191919"/>
                    </a:solidFill>
                    <a:latin typeface="HelvNeue Light for IBM" charset="0"/>
                    <a:ea typeface="MS PGothic" charset="-128"/>
                  </a:defRPr>
                </a:lvl8pPr>
                <a:lvl9pPr marL="3886200" indent="-228600" eaLnBrk="0" fontAlgn="base" hangingPunct="0">
                  <a:spcBef>
                    <a:spcPct val="0"/>
                  </a:spcBef>
                  <a:spcAft>
                    <a:spcPct val="0"/>
                  </a:spcAft>
                  <a:defRPr sz="2000" b="1">
                    <a:solidFill>
                      <a:srgbClr val="191919"/>
                    </a:solidFill>
                    <a:latin typeface="HelvNeue Light for IBM" charset="0"/>
                    <a:ea typeface="MS PGothic" charset="-128"/>
                  </a:defRPr>
                </a:lvl9pPr>
              </a:lstStyle>
              <a:p>
                <a:pPr algn="ctr" defTabSz="2009394" fontAlgn="base" hangingPunct="1">
                  <a:lnSpc>
                    <a:spcPct val="90000"/>
                  </a:lnSpc>
                  <a:spcBef>
                    <a:spcPct val="0"/>
                  </a:spcBef>
                  <a:spcAft>
                    <a:spcPct val="0"/>
                  </a:spcAft>
                </a:pPr>
                <a:r>
                  <a:rPr lang="en-US" altLang="en-US" sz="700" b="0" kern="1200" dirty="0">
                    <a:solidFill>
                      <a:srgbClr val="FFFFFF"/>
                    </a:solidFill>
                    <a:latin typeface="Arial" charset="0"/>
                  </a:rPr>
                  <a:t>Real-time </a:t>
                </a:r>
              </a:p>
              <a:p>
                <a:pPr algn="ctr" defTabSz="2009394" fontAlgn="base" hangingPunct="1">
                  <a:lnSpc>
                    <a:spcPct val="90000"/>
                  </a:lnSpc>
                  <a:spcBef>
                    <a:spcPct val="0"/>
                  </a:spcBef>
                  <a:spcAft>
                    <a:spcPct val="0"/>
                  </a:spcAft>
                </a:pPr>
                <a:r>
                  <a:rPr lang="en-US" altLang="en-US" sz="700" b="0" kern="1200" dirty="0">
                    <a:solidFill>
                      <a:srgbClr val="FFFFFF"/>
                    </a:solidFill>
                    <a:latin typeface="Arial" charset="0"/>
                  </a:rPr>
                  <a:t>RPO &amp; RTO</a:t>
                </a:r>
              </a:p>
            </p:txBody>
          </p:sp>
          <p:sp>
            <p:nvSpPr>
              <p:cNvPr id="20" name="TextBox 15">
                <a:extLst>
                  <a:ext uri="{FF2B5EF4-FFF2-40B4-BE49-F238E27FC236}">
                    <a16:creationId xmlns:a16="http://schemas.microsoft.com/office/drawing/2014/main" id="{925B7311-8D10-4C06-8D47-6CB9292A422F}"/>
                  </a:ext>
                </a:extLst>
              </p:cNvPr>
              <p:cNvSpPr txBox="1">
                <a:spLocks noChangeArrowheads="1"/>
              </p:cNvSpPr>
              <p:nvPr/>
            </p:nvSpPr>
            <p:spPr bwMode="auto">
              <a:xfrm>
                <a:off x="2128423" y="5115576"/>
                <a:ext cx="1245675" cy="60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191919"/>
                    </a:solidFill>
                    <a:latin typeface="HelvNeue Light for IBM" charset="0"/>
                    <a:ea typeface="MS PGothic" charset="-128"/>
                  </a:defRPr>
                </a:lvl1pPr>
                <a:lvl2pPr marL="742950" indent="-285750">
                  <a:defRPr sz="2000" b="1">
                    <a:solidFill>
                      <a:srgbClr val="191919"/>
                    </a:solidFill>
                    <a:latin typeface="HelvNeue Light for IBM" charset="0"/>
                    <a:ea typeface="MS PGothic" charset="-128"/>
                  </a:defRPr>
                </a:lvl2pPr>
                <a:lvl3pPr marL="1143000" indent="-228600">
                  <a:defRPr sz="2000" b="1">
                    <a:solidFill>
                      <a:srgbClr val="191919"/>
                    </a:solidFill>
                    <a:latin typeface="HelvNeue Light for IBM" charset="0"/>
                    <a:ea typeface="MS PGothic" charset="-128"/>
                  </a:defRPr>
                </a:lvl3pPr>
                <a:lvl4pPr marL="1600200" indent="-228600">
                  <a:defRPr sz="2000" b="1">
                    <a:solidFill>
                      <a:srgbClr val="191919"/>
                    </a:solidFill>
                    <a:latin typeface="HelvNeue Light for IBM" charset="0"/>
                    <a:ea typeface="MS PGothic" charset="-128"/>
                  </a:defRPr>
                </a:lvl4pPr>
                <a:lvl5pPr marL="2057400" indent="-228600">
                  <a:defRPr sz="2000" b="1">
                    <a:solidFill>
                      <a:srgbClr val="191919"/>
                    </a:solidFill>
                    <a:latin typeface="HelvNeue Light for IBM" charset="0"/>
                    <a:ea typeface="MS PGothic" charset="-128"/>
                  </a:defRPr>
                </a:lvl5pPr>
                <a:lvl6pPr marL="2514600" indent="-228600" eaLnBrk="0" fontAlgn="base" hangingPunct="0">
                  <a:spcBef>
                    <a:spcPct val="0"/>
                  </a:spcBef>
                  <a:spcAft>
                    <a:spcPct val="0"/>
                  </a:spcAft>
                  <a:defRPr sz="2000" b="1">
                    <a:solidFill>
                      <a:srgbClr val="191919"/>
                    </a:solidFill>
                    <a:latin typeface="HelvNeue Light for IBM" charset="0"/>
                    <a:ea typeface="MS PGothic" charset="-128"/>
                  </a:defRPr>
                </a:lvl6pPr>
                <a:lvl7pPr marL="2971800" indent="-228600" eaLnBrk="0" fontAlgn="base" hangingPunct="0">
                  <a:spcBef>
                    <a:spcPct val="0"/>
                  </a:spcBef>
                  <a:spcAft>
                    <a:spcPct val="0"/>
                  </a:spcAft>
                  <a:defRPr sz="2000" b="1">
                    <a:solidFill>
                      <a:srgbClr val="191919"/>
                    </a:solidFill>
                    <a:latin typeface="HelvNeue Light for IBM" charset="0"/>
                    <a:ea typeface="MS PGothic" charset="-128"/>
                  </a:defRPr>
                </a:lvl7pPr>
                <a:lvl8pPr marL="3429000" indent="-228600" eaLnBrk="0" fontAlgn="base" hangingPunct="0">
                  <a:spcBef>
                    <a:spcPct val="0"/>
                  </a:spcBef>
                  <a:spcAft>
                    <a:spcPct val="0"/>
                  </a:spcAft>
                  <a:defRPr sz="2000" b="1">
                    <a:solidFill>
                      <a:srgbClr val="191919"/>
                    </a:solidFill>
                    <a:latin typeface="HelvNeue Light for IBM" charset="0"/>
                    <a:ea typeface="MS PGothic" charset="-128"/>
                  </a:defRPr>
                </a:lvl8pPr>
                <a:lvl9pPr marL="3886200" indent="-228600" eaLnBrk="0" fontAlgn="base" hangingPunct="0">
                  <a:spcBef>
                    <a:spcPct val="0"/>
                  </a:spcBef>
                  <a:spcAft>
                    <a:spcPct val="0"/>
                  </a:spcAft>
                  <a:defRPr sz="2000" b="1">
                    <a:solidFill>
                      <a:srgbClr val="191919"/>
                    </a:solidFill>
                    <a:latin typeface="HelvNeue Light for IBM" charset="0"/>
                    <a:ea typeface="MS PGothic" charset="-128"/>
                  </a:defRPr>
                </a:lvl9pPr>
              </a:lstStyle>
              <a:p>
                <a:pPr algn="ctr" defTabSz="2009394" fontAlgn="base" hangingPunct="1">
                  <a:lnSpc>
                    <a:spcPct val="90000"/>
                  </a:lnSpc>
                  <a:spcBef>
                    <a:spcPct val="0"/>
                  </a:spcBef>
                  <a:spcAft>
                    <a:spcPct val="0"/>
                  </a:spcAft>
                </a:pPr>
                <a:r>
                  <a:rPr lang="en-US" altLang="en-US" sz="700" b="0" kern="1200" dirty="0">
                    <a:solidFill>
                      <a:srgbClr val="FFFFFF"/>
                    </a:solidFill>
                    <a:latin typeface="Arial" charset="0"/>
                  </a:rPr>
                  <a:t>“Pre-Flight” </a:t>
                </a:r>
              </a:p>
              <a:p>
                <a:pPr algn="ctr" defTabSz="2009394" fontAlgn="base" hangingPunct="1">
                  <a:lnSpc>
                    <a:spcPct val="90000"/>
                  </a:lnSpc>
                  <a:spcBef>
                    <a:spcPct val="0"/>
                  </a:spcBef>
                  <a:spcAft>
                    <a:spcPct val="0"/>
                  </a:spcAft>
                </a:pPr>
                <a:r>
                  <a:rPr lang="en-US" altLang="en-US" sz="700" b="0" kern="1200" dirty="0">
                    <a:solidFill>
                      <a:srgbClr val="FFFFFF"/>
                    </a:solidFill>
                    <a:latin typeface="Arial" charset="0"/>
                  </a:rPr>
                  <a:t>checks</a:t>
                </a:r>
              </a:p>
            </p:txBody>
          </p:sp>
          <p:sp>
            <p:nvSpPr>
              <p:cNvPr id="21" name="TextBox 20">
                <a:extLst>
                  <a:ext uri="{FF2B5EF4-FFF2-40B4-BE49-F238E27FC236}">
                    <a16:creationId xmlns:a16="http://schemas.microsoft.com/office/drawing/2014/main" id="{E7B6C814-41AE-42A8-B399-9D84109F4B2B}"/>
                  </a:ext>
                </a:extLst>
              </p:cNvPr>
              <p:cNvSpPr txBox="1"/>
              <p:nvPr/>
            </p:nvSpPr>
            <p:spPr>
              <a:xfrm>
                <a:off x="5110677" y="5130320"/>
                <a:ext cx="1385024" cy="812421"/>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Out-of-box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Switchover</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 &amp; switchback</a:t>
                </a:r>
              </a:p>
            </p:txBody>
          </p:sp>
          <p:sp>
            <p:nvSpPr>
              <p:cNvPr id="22" name="TextBox 21">
                <a:extLst>
                  <a:ext uri="{FF2B5EF4-FFF2-40B4-BE49-F238E27FC236}">
                    <a16:creationId xmlns:a16="http://schemas.microsoft.com/office/drawing/2014/main" id="{B3E2A8AD-7779-4100-B50A-CAC70434A1FE}"/>
                  </a:ext>
                </a:extLst>
              </p:cNvPr>
              <p:cNvSpPr txBox="1"/>
              <p:nvPr/>
            </p:nvSpPr>
            <p:spPr>
              <a:xfrm>
                <a:off x="6850510" y="4520284"/>
                <a:ext cx="1218409" cy="812421"/>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Automated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application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recovery</a:t>
                </a:r>
              </a:p>
            </p:txBody>
          </p:sp>
          <p:sp>
            <p:nvSpPr>
              <p:cNvPr id="23" name="TextBox 22">
                <a:extLst>
                  <a:ext uri="{FF2B5EF4-FFF2-40B4-BE49-F238E27FC236}">
                    <a16:creationId xmlns:a16="http://schemas.microsoft.com/office/drawing/2014/main" id="{0245349C-657F-4868-AD89-513332921EC7}"/>
                  </a:ext>
                </a:extLst>
              </p:cNvPr>
              <p:cNvSpPr txBox="1"/>
              <p:nvPr/>
            </p:nvSpPr>
            <p:spPr>
              <a:xfrm>
                <a:off x="7764517" y="3428643"/>
                <a:ext cx="1288086" cy="812421"/>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Compliance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&amp; deviation </a:t>
                </a:r>
              </a:p>
              <a:p>
                <a:pPr algn="ctr" defTabSz="2009394" fontAlgn="base" hangingPunct="1">
                  <a:lnSpc>
                    <a:spcPct val="90000"/>
                  </a:lnSpc>
                  <a:spcBef>
                    <a:spcPct val="0"/>
                  </a:spcBef>
                  <a:spcAft>
                    <a:spcPct val="0"/>
                  </a:spcAft>
                  <a:defRPr/>
                </a:pPr>
                <a:r>
                  <a:rPr lang="en-US" sz="700" kern="1200" dirty="0">
                    <a:solidFill>
                      <a:prstClr val="white"/>
                    </a:solidFill>
                    <a:latin typeface="Arial" pitchFamily="34" charset="0"/>
                    <a:cs typeface="Arial" pitchFamily="34" charset="0"/>
                  </a:rPr>
                  <a:t>reports</a:t>
                </a:r>
              </a:p>
            </p:txBody>
          </p:sp>
        </p:grpSp>
        <p:sp>
          <p:nvSpPr>
            <p:cNvPr id="24" name="Rectangle 23">
              <a:extLst>
                <a:ext uri="{FF2B5EF4-FFF2-40B4-BE49-F238E27FC236}">
                  <a16:creationId xmlns:a16="http://schemas.microsoft.com/office/drawing/2014/main" id="{4D0391B8-1A70-43E1-9B5D-62BC180F8AAC}"/>
                </a:ext>
              </a:extLst>
            </p:cNvPr>
            <p:cNvSpPr/>
            <p:nvPr/>
          </p:nvSpPr>
          <p:spPr>
            <a:xfrm>
              <a:off x="7463353" y="2064545"/>
              <a:ext cx="2181037" cy="26060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34AA5FE-AEB3-49BE-B556-268A93671901}"/>
                </a:ext>
              </a:extLst>
            </p:cNvPr>
            <p:cNvSpPr/>
            <p:nvPr/>
          </p:nvSpPr>
          <p:spPr>
            <a:xfrm>
              <a:off x="7509758" y="4990626"/>
              <a:ext cx="2041822" cy="27432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6">
              <a:extLst>
                <a:ext uri="{FF2B5EF4-FFF2-40B4-BE49-F238E27FC236}">
                  <a16:creationId xmlns:a16="http://schemas.microsoft.com/office/drawing/2014/main" id="{4850B711-282D-4292-B09B-7029C01443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1518" y="5089195"/>
              <a:ext cx="1740847" cy="25074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Title 1">
              <a:extLst>
                <a:ext uri="{FF2B5EF4-FFF2-40B4-BE49-F238E27FC236}">
                  <a16:creationId xmlns:a16="http://schemas.microsoft.com/office/drawing/2014/main" id="{B56E42F3-6036-4948-8312-B14F9E84DBAC}"/>
                </a:ext>
              </a:extLst>
            </p:cNvPr>
            <p:cNvSpPr txBox="1">
              <a:spLocks/>
            </p:cNvSpPr>
            <p:nvPr/>
          </p:nvSpPr>
          <p:spPr>
            <a:xfrm>
              <a:off x="9682297" y="5103239"/>
              <a:ext cx="3914180" cy="2243691"/>
            </a:xfrm>
            <a:prstGeom prst="rect">
              <a:avLst/>
            </a:prstGeom>
          </p:spPr>
          <p:txBody>
            <a:bodyPr wrap="square" lIns="0" tIns="0" rIns="0" bIns="0">
              <a:spAutoFit/>
            </a:bodyPr>
            <a:lstStyle>
              <a:lvl1pPr>
                <a:lnSpc>
                  <a:spcPct val="110000"/>
                </a:lnSpc>
                <a:defRPr sz="2600" b="1" i="0">
                  <a:solidFill>
                    <a:srgbClr val="00A6A0"/>
                  </a:solidFill>
                  <a:latin typeface="Arial"/>
                  <a:ea typeface="+mj-ea"/>
                  <a:cs typeface="Arial"/>
                </a:defRPr>
              </a:lvl1pPr>
            </a:lstStyle>
            <a:p>
              <a:pPr defTabSz="914400" fontAlgn="ctr"/>
              <a:r>
                <a:rPr lang="is-IS" sz="1800" dirty="0">
                  <a:solidFill>
                    <a:srgbClr val="0F6DFF"/>
                  </a:solidFill>
                  <a:latin typeface="+mj-lt"/>
                </a:rPr>
                <a:t>Application and IT Discovery</a:t>
              </a:r>
            </a:p>
            <a:p>
              <a:pPr marL="171450" indent="-171450" defTabSz="914400" fontAlgn="ctr">
                <a:lnSpc>
                  <a:spcPct val="100000"/>
                </a:lnSpc>
                <a:buSzPct val="100000"/>
                <a:buFont typeface="Wingdings" charset="2"/>
                <a:buChar char="§"/>
                <a:defRPr/>
              </a:pPr>
              <a:r>
                <a:rPr lang="en-US" sz="1800" b="0" dirty="0">
                  <a:solidFill>
                    <a:schemeClr val="dk1"/>
                  </a:solidFill>
                  <a:latin typeface="+mj-lt"/>
                  <a:cs typeface=""/>
                </a:rPr>
                <a:t>Cloud Resiliency Application and IT Discovery helps </a:t>
              </a:r>
              <a:r>
                <a:rPr lang="en-US" altLang="en-US" sz="1800" b="0" dirty="0">
                  <a:solidFill>
                    <a:schemeClr val="dk1"/>
                  </a:solidFill>
                  <a:latin typeface="+mj-lt"/>
                  <a:cs typeface=""/>
                </a:rPr>
                <a:t>automate the discovery process of logically segmenting the infrastructure.</a:t>
              </a:r>
            </a:p>
            <a:p>
              <a:pPr marL="171450" indent="-171450" defTabSz="914400" fontAlgn="ctr">
                <a:lnSpc>
                  <a:spcPct val="100000"/>
                </a:lnSpc>
                <a:buFont typeface="Wingdings" charset="2"/>
                <a:buChar char="§"/>
              </a:pPr>
              <a:r>
                <a:rPr lang="en-US" altLang="en-US" sz="1800" b="0" dirty="0">
                  <a:solidFill>
                    <a:schemeClr val="dk1"/>
                  </a:solidFill>
                  <a:latin typeface="+mj-lt"/>
                  <a:cs typeface=""/>
                </a:rPr>
                <a:t>Multilevel server dependencies</a:t>
              </a:r>
            </a:p>
            <a:p>
              <a:pPr marL="171450" indent="-171450" defTabSz="914400" fontAlgn="ctr">
                <a:lnSpc>
                  <a:spcPct val="100000"/>
                </a:lnSpc>
                <a:buFont typeface="Wingdings" charset="2"/>
                <a:buChar char="§"/>
              </a:pPr>
              <a:r>
                <a:rPr lang="en-US" altLang="en-US" sz="1800" b="0" dirty="0">
                  <a:solidFill>
                    <a:schemeClr val="dk1"/>
                  </a:solidFill>
                  <a:latin typeface="+mj-lt"/>
                  <a:cs typeface=""/>
                </a:rPr>
                <a:t>Faster and more accurate than manual grouping techniques</a:t>
              </a:r>
            </a:p>
          </p:txBody>
        </p:sp>
        <p:pic>
          <p:nvPicPr>
            <p:cNvPr id="32" name="Picture 31">
              <a:extLst>
                <a:ext uri="{FF2B5EF4-FFF2-40B4-BE49-F238E27FC236}">
                  <a16:creationId xmlns:a16="http://schemas.microsoft.com/office/drawing/2014/main" id="{90B31A1E-6047-410B-8BFF-BDB058FC2976}"/>
                </a:ext>
              </a:extLst>
            </p:cNvPr>
            <p:cNvPicPr>
              <a:picLocks noChangeAspect="1"/>
            </p:cNvPicPr>
            <p:nvPr/>
          </p:nvPicPr>
          <p:blipFill>
            <a:blip r:embed="rId4"/>
            <a:stretch>
              <a:fillRect/>
            </a:stretch>
          </p:blipFill>
          <p:spPr>
            <a:xfrm>
              <a:off x="7517972" y="2302971"/>
              <a:ext cx="1987203" cy="2047574"/>
            </a:xfrm>
            <a:prstGeom prst="rect">
              <a:avLst/>
            </a:prstGeom>
          </p:spPr>
        </p:pic>
      </p:grpSp>
      <p:sp>
        <p:nvSpPr>
          <p:cNvPr id="26" name="Rectangle 25">
            <a:extLst>
              <a:ext uri="{FF2B5EF4-FFF2-40B4-BE49-F238E27FC236}">
                <a16:creationId xmlns:a16="http://schemas.microsoft.com/office/drawing/2014/main" id="{A0A3B0FB-732E-6248-8EB0-02B495697F61}"/>
              </a:ext>
            </a:extLst>
          </p:cNvPr>
          <p:cNvSpPr/>
          <p:nvPr/>
        </p:nvSpPr>
        <p:spPr>
          <a:xfrm>
            <a:off x="7132320" y="1874520"/>
            <a:ext cx="6400800" cy="2971800"/>
          </a:xfrm>
          <a:prstGeom prst="rect">
            <a:avLst/>
          </a:prstGeom>
          <a:solidFill>
            <a:schemeClr val="bg2">
              <a:lumMod val="6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A69AAFC-E135-E948-8EF8-F3AF14EF1AB1}"/>
              </a:ext>
            </a:extLst>
          </p:cNvPr>
          <p:cNvSpPr/>
          <p:nvPr/>
        </p:nvSpPr>
        <p:spPr>
          <a:xfrm>
            <a:off x="502920" y="1874520"/>
            <a:ext cx="6629400" cy="5989320"/>
          </a:xfrm>
          <a:prstGeom prst="rect">
            <a:avLst/>
          </a:prstGeom>
          <a:solidFill>
            <a:schemeClr val="bg2">
              <a:lumMod val="6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ross 32">
            <a:extLst>
              <a:ext uri="{FF2B5EF4-FFF2-40B4-BE49-F238E27FC236}">
                <a16:creationId xmlns:a16="http://schemas.microsoft.com/office/drawing/2014/main" id="{97979733-2485-A441-A84F-254250FF5BBA}"/>
              </a:ext>
            </a:extLst>
          </p:cNvPr>
          <p:cNvSpPr/>
          <p:nvPr/>
        </p:nvSpPr>
        <p:spPr>
          <a:xfrm>
            <a:off x="6812280" y="4465454"/>
            <a:ext cx="702044" cy="700906"/>
          </a:xfrm>
          <a:prstGeom prst="plus">
            <a:avLst/>
          </a:prstGeom>
          <a:solidFill>
            <a:schemeClr val="accent6"/>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F23AB8E3-5E42-9B48-8750-20102217051E}"/>
              </a:ext>
            </a:extLst>
          </p:cNvPr>
          <p:cNvSpPr>
            <a:spLocks noGrp="1"/>
          </p:cNvSpPr>
          <p:nvPr>
            <p:ph type="title"/>
          </p:nvPr>
        </p:nvSpPr>
        <p:spPr>
          <a:xfrm>
            <a:off x="546200" y="543067"/>
            <a:ext cx="13169799" cy="1075927"/>
          </a:xfrm>
        </p:spPr>
        <p:txBody>
          <a:bodyPr/>
          <a:lstStyle/>
          <a:p>
            <a:pPr>
              <a:lnSpc>
                <a:spcPct val="100000"/>
              </a:lnSpc>
            </a:pPr>
            <a:r>
              <a:rPr lang="en-US" sz="3200" dirty="0">
                <a:solidFill>
                  <a:srgbClr val="404040"/>
                </a:solidFill>
              </a:rPr>
              <a:t>IBM Cloud Resiliency Orchestration with optional consulting and application and IT discovery services can help transform your DR.</a:t>
            </a:r>
            <a:endParaRPr lang="en-US" sz="2800" dirty="0">
              <a:solidFill>
                <a:srgbClr val="0F6DFF"/>
              </a:solidFill>
            </a:endParaRPr>
          </a:p>
        </p:txBody>
      </p:sp>
    </p:spTree>
    <p:extLst>
      <p:ext uri="{BB962C8B-B14F-4D97-AF65-F5344CB8AC3E}">
        <p14:creationId xmlns:p14="http://schemas.microsoft.com/office/powerpoint/2010/main" val="1431017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4A56E7-A705-44F6-A612-7F13909CBD98}"/>
              </a:ext>
            </a:extLst>
          </p:cNvPr>
          <p:cNvSpPr txBox="1">
            <a:spLocks/>
          </p:cNvSpPr>
          <p:nvPr/>
        </p:nvSpPr>
        <p:spPr bwMode="auto">
          <a:xfrm>
            <a:off x="365760" y="676026"/>
            <a:ext cx="6949440" cy="261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0772" rIns="0" bIns="30772"/>
          <a:lstStyle/>
          <a:p>
            <a:r>
              <a:rPr lang="en-US" sz="3200" dirty="0">
                <a:latin typeface="+mj-lt"/>
                <a:cs typeface="Arial" panose="020B0604020202020204" pitchFamily="34" charset="0"/>
              </a:rPr>
              <a:t>IBM Cloud Resiliency Application and IT Discovery for Orchestration</a:t>
            </a:r>
          </a:p>
          <a:p>
            <a:endParaRPr lang="en-US" altLang="en-US" sz="2400" dirty="0">
              <a:solidFill>
                <a:srgbClr val="0F6DFF"/>
              </a:solidFill>
              <a:latin typeface="+mj-lt"/>
              <a:ea typeface="+mj-ea"/>
              <a:cs typeface="Arial"/>
            </a:endParaRPr>
          </a:p>
          <a:p>
            <a:r>
              <a:rPr lang="en-US" altLang="en-US" sz="2400" dirty="0">
                <a:solidFill>
                  <a:srgbClr val="0F6DFF"/>
                </a:solidFill>
                <a:latin typeface="+mj-lt"/>
                <a:ea typeface="+mj-ea"/>
                <a:cs typeface="Arial"/>
              </a:rPr>
              <a:t>Helps identify and map business applications to the IT infrastructure</a:t>
            </a:r>
            <a:endParaRPr lang="en-US" altLang="en-US" sz="2400" dirty="0">
              <a:solidFill>
                <a:srgbClr val="0F6DFF"/>
              </a:solidFill>
              <a:latin typeface="+mj-lt"/>
              <a:cs typeface="Arial" panose="020B0604020202020204" pitchFamily="34" charset="0"/>
            </a:endParaRPr>
          </a:p>
        </p:txBody>
      </p:sp>
      <p:sp>
        <p:nvSpPr>
          <p:cNvPr id="8" name="TextBox 7">
            <a:extLst>
              <a:ext uri="{FF2B5EF4-FFF2-40B4-BE49-F238E27FC236}">
                <a16:creationId xmlns:a16="http://schemas.microsoft.com/office/drawing/2014/main" id="{D87AE8B4-7070-48B7-800D-C76C780ACF0B}"/>
              </a:ext>
            </a:extLst>
          </p:cNvPr>
          <p:cNvSpPr txBox="1">
            <a:spLocks noChangeArrowheads="1"/>
          </p:cNvSpPr>
          <p:nvPr/>
        </p:nvSpPr>
        <p:spPr bwMode="auto">
          <a:xfrm flipH="1">
            <a:off x="274320" y="3246120"/>
            <a:ext cx="6896100" cy="413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solidFill>
                  <a:srgbClr val="0F6DFF"/>
                </a:solidFill>
                <a:ea typeface="+mj-ea"/>
                <a:cs typeface="Arial"/>
              </a:rPr>
              <a:t>Speed up, simplify and scale up DR automation using IBM IT Dependency Mapping:</a:t>
            </a:r>
          </a:p>
          <a:p>
            <a:endParaRPr lang="en-US" sz="1800" dirty="0">
              <a:solidFill>
                <a:srgbClr val="298C85"/>
              </a:solidFill>
              <a:latin typeface="+mj-lt"/>
              <a:cs typeface="Arial" panose="020B0604020202020204" pitchFamily="34" charset="0"/>
            </a:endParaRPr>
          </a:p>
          <a:p>
            <a:pPr marL="457200" indent="-285750">
              <a:spcBef>
                <a:spcPts val="600"/>
              </a:spcBef>
              <a:buFont typeface="Arial" panose="020B0604020202020204" pitchFamily="34" charset="0"/>
              <a:buChar char="•"/>
            </a:pPr>
            <a:r>
              <a:rPr lang="en-US" sz="2000" dirty="0">
                <a:ea typeface="+mj-ea"/>
                <a:cs typeface="Arial"/>
              </a:rPr>
              <a:t>Map server dependencies and software currencies </a:t>
            </a:r>
          </a:p>
          <a:p>
            <a:pPr marL="457200" indent="-285750">
              <a:spcBef>
                <a:spcPts val="600"/>
              </a:spcBef>
              <a:buFont typeface="Arial" panose="020B0604020202020204" pitchFamily="34" charset="0"/>
              <a:buChar char="•"/>
            </a:pPr>
            <a:r>
              <a:rPr lang="en-US" sz="2000" dirty="0">
                <a:ea typeface="+mj-ea"/>
                <a:cs typeface="Arial"/>
              </a:rPr>
              <a:t>Reflect the discovery into Cloud Resiliency Orchestration</a:t>
            </a:r>
          </a:p>
          <a:p>
            <a:pPr marL="457200" indent="-285750">
              <a:spcBef>
                <a:spcPts val="600"/>
              </a:spcBef>
              <a:buFont typeface="Arial" panose="020B0604020202020204" pitchFamily="34" charset="0"/>
              <a:buChar char="•"/>
            </a:pPr>
            <a:r>
              <a:rPr lang="en-US" sz="2000" dirty="0">
                <a:ea typeface="+mj-ea"/>
                <a:cs typeface="Arial"/>
              </a:rPr>
              <a:t>Simplify IT discovery unobtrusively</a:t>
            </a:r>
          </a:p>
          <a:p>
            <a:pPr marL="457200" indent="-285750">
              <a:spcBef>
                <a:spcPts val="600"/>
              </a:spcBef>
              <a:buFont typeface="Arial" panose="020B0604020202020204" pitchFamily="34" charset="0"/>
              <a:buChar char="•"/>
            </a:pPr>
            <a:r>
              <a:rPr lang="en-US" sz="2000" dirty="0">
                <a:ea typeface="+mj-ea"/>
                <a:cs typeface="Arial"/>
              </a:rPr>
              <a:t>Scalable and quick discovery - medium to very large computing environments’ discovery can be achieved in as little as 6-10 weeks.  </a:t>
            </a:r>
            <a:endParaRPr lang="en-US" altLang="en-US" sz="2000" dirty="0">
              <a:ea typeface="+mj-ea"/>
              <a:cs typeface="Arial"/>
            </a:endParaRPr>
          </a:p>
        </p:txBody>
      </p:sp>
      <p:sp>
        <p:nvSpPr>
          <p:cNvPr id="10" name="Text Placeholder 3">
            <a:extLst>
              <a:ext uri="{FF2B5EF4-FFF2-40B4-BE49-F238E27FC236}">
                <a16:creationId xmlns:a16="http://schemas.microsoft.com/office/drawing/2014/main" id="{BDBE060E-127E-4BD1-A299-10B97F33497F}"/>
              </a:ext>
            </a:extLst>
          </p:cNvPr>
          <p:cNvSpPr txBox="1">
            <a:spLocks/>
          </p:cNvSpPr>
          <p:nvPr/>
        </p:nvSpPr>
        <p:spPr>
          <a:xfrm>
            <a:off x="502920" y="320040"/>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pic>
        <p:nvPicPr>
          <p:cNvPr id="3" name="Picture 2">
            <a:extLst>
              <a:ext uri="{FF2B5EF4-FFF2-40B4-BE49-F238E27FC236}">
                <a16:creationId xmlns:a16="http://schemas.microsoft.com/office/drawing/2014/main" id="{C7D6AFCD-9081-4095-BCEF-1B8597E11B2D}"/>
              </a:ext>
            </a:extLst>
          </p:cNvPr>
          <p:cNvPicPr>
            <a:picLocks noChangeAspect="1"/>
          </p:cNvPicPr>
          <p:nvPr/>
        </p:nvPicPr>
        <p:blipFill>
          <a:blip r:embed="rId3"/>
          <a:stretch>
            <a:fillRect/>
          </a:stretch>
        </p:blipFill>
        <p:spPr>
          <a:xfrm>
            <a:off x="7315200" y="0"/>
            <a:ext cx="7315200" cy="8229600"/>
          </a:xfrm>
          <a:prstGeom prst="rect">
            <a:avLst/>
          </a:prstGeom>
        </p:spPr>
      </p:pic>
      <p:pic>
        <p:nvPicPr>
          <p:cNvPr id="11" name="Picture 10">
            <a:extLst>
              <a:ext uri="{FF2B5EF4-FFF2-40B4-BE49-F238E27FC236}">
                <a16:creationId xmlns:a16="http://schemas.microsoft.com/office/drawing/2014/main" id="{61DF361C-A946-406F-9226-DB825C1DF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6825" y="7818135"/>
            <a:ext cx="566116" cy="228600"/>
          </a:xfrm>
          <a:prstGeom prst="rect">
            <a:avLst/>
          </a:prstGeom>
        </p:spPr>
      </p:pic>
    </p:spTree>
    <p:extLst>
      <p:ext uri="{BB962C8B-B14F-4D97-AF65-F5344CB8AC3E}">
        <p14:creationId xmlns:p14="http://schemas.microsoft.com/office/powerpoint/2010/main" val="3189061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0D406E9B-D1D5-4C68-A734-AD9AB4A8796C}"/>
              </a:ext>
            </a:extLst>
          </p:cNvPr>
          <p:cNvSpPr txBox="1">
            <a:spLocks noChangeArrowheads="1"/>
          </p:cNvSpPr>
          <p:nvPr/>
        </p:nvSpPr>
        <p:spPr bwMode="auto">
          <a:xfrm>
            <a:off x="502920" y="2926080"/>
            <a:ext cx="6217920" cy="4297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D6E70"/>
                </a:solidFill>
                <a:latin typeface="Arial" pitchFamily="34" charset="0"/>
                <a:cs typeface="Arial" pitchFamily="34" charset="0"/>
              </a:defRPr>
            </a:lvl1pPr>
            <a:lvl2pPr marL="271463" indent="-158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D6E70"/>
                </a:solidFill>
                <a:latin typeface="Arial" pitchFamily="34" charset="0"/>
                <a:cs typeface="Arial" pitchFamily="34" charset="0"/>
              </a:defRPr>
            </a:lvl2pPr>
            <a:lvl3pPr marL="620713" indent="-163513"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D6E70"/>
                </a:solidFill>
                <a:latin typeface="Arial" pitchFamily="34" charset="0"/>
                <a:cs typeface="Arial" pitchFamily="34"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Arial" pitchFamily="34" charset="0"/>
                <a:cs typeface="Arial" pitchFamily="34"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Arial" pitchFamily="34" charset="0"/>
                <a:cs typeface="Arial" pitchFamily="34" charset="0"/>
              </a:defRPr>
            </a:lvl5pPr>
            <a:lvl6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Arial" pitchFamily="34" charset="0"/>
                <a:cs typeface="Arial" pitchFamily="34" charset="0"/>
              </a:defRPr>
            </a:lvl6pPr>
            <a:lvl7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Arial" pitchFamily="34" charset="0"/>
                <a:cs typeface="Arial" pitchFamily="34" charset="0"/>
              </a:defRPr>
            </a:lvl7pPr>
            <a:lvl8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Arial" pitchFamily="34" charset="0"/>
                <a:cs typeface="Arial" pitchFamily="34" charset="0"/>
              </a:defRPr>
            </a:lvl8pPr>
            <a:lvl9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Arial" pitchFamily="34" charset="0"/>
                <a:cs typeface="Arial" pitchFamily="34" charset="0"/>
              </a:defRPr>
            </a:lvl9pPr>
          </a:lstStyle>
          <a:p>
            <a:pPr>
              <a:lnSpc>
                <a:spcPct val="90000"/>
              </a:lnSpc>
              <a:spcAft>
                <a:spcPts val="225"/>
              </a:spcAft>
              <a:buSzPct val="120000"/>
              <a:defRPr/>
            </a:pPr>
            <a:r>
              <a:rPr lang="en-US" altLang="en-US" sz="2000" dirty="0">
                <a:solidFill>
                  <a:srgbClr val="0F6DFF"/>
                </a:solidFill>
                <a:latin typeface="+mj-lt"/>
                <a:ea typeface="MS PGothic" pitchFamily="34" charset="-128"/>
              </a:rPr>
              <a:t>Multilevel server dependencies</a:t>
            </a:r>
          </a:p>
          <a:p>
            <a:pPr marL="225028" indent="-214313">
              <a:spcBef>
                <a:spcPts val="300"/>
              </a:spcBef>
              <a:buSzPct val="100000"/>
              <a:buFont typeface="Wingdings" pitchFamily="2" charset="2"/>
              <a:buChar char="§"/>
              <a:defRPr/>
            </a:pPr>
            <a:r>
              <a:rPr lang="en-US" altLang="en-US" sz="1800" dirty="0">
                <a:solidFill>
                  <a:schemeClr val="tx1"/>
                </a:solidFill>
                <a:latin typeface="+mj-lt"/>
                <a:ea typeface="MS PGothic" pitchFamily="34" charset="-128"/>
              </a:rPr>
              <a:t>Maps the end-to-end chain of dependencies</a:t>
            </a:r>
          </a:p>
          <a:p>
            <a:pPr marL="428625" lvl="1" indent="-214313">
              <a:spcBef>
                <a:spcPts val="300"/>
              </a:spcBef>
              <a:buSzPct val="100000"/>
              <a:buFont typeface="Courier New" pitchFamily="49" charset="0"/>
              <a:buChar char="o"/>
              <a:defRPr/>
            </a:pPr>
            <a:r>
              <a:rPr lang="en-US" altLang="en-US" dirty="0">
                <a:solidFill>
                  <a:schemeClr val="tx1"/>
                </a:solidFill>
                <a:latin typeface="+mj-lt"/>
                <a:ea typeface="MS PGothic" pitchFamily="34" charset="-128"/>
              </a:rPr>
              <a:t>Based on user-defined criteria, usually server-to-application mapping</a:t>
            </a:r>
          </a:p>
          <a:p>
            <a:pPr marL="225028" indent="-214313">
              <a:spcBef>
                <a:spcPts val="300"/>
              </a:spcBef>
              <a:buSzPct val="100000"/>
              <a:buFont typeface="Wingdings" pitchFamily="2" charset="2"/>
              <a:buChar char="§"/>
              <a:defRPr/>
            </a:pPr>
            <a:r>
              <a:rPr lang="en-US" altLang="en-US" sz="1800" dirty="0">
                <a:solidFill>
                  <a:schemeClr val="tx1"/>
                </a:solidFill>
                <a:latin typeface="+mj-lt"/>
                <a:ea typeface="MS PGothic" pitchFamily="34" charset="-128"/>
              </a:rPr>
              <a:t>Automatically creates infrastructure grouping scenarios</a:t>
            </a:r>
          </a:p>
          <a:p>
            <a:pPr>
              <a:lnSpc>
                <a:spcPct val="90000"/>
              </a:lnSpc>
              <a:spcAft>
                <a:spcPts val="197"/>
              </a:spcAft>
              <a:buSzPct val="120000"/>
              <a:defRPr/>
            </a:pPr>
            <a:endParaRPr lang="en-US" altLang="en-US" sz="2400" dirty="0">
              <a:solidFill>
                <a:schemeClr val="tx2"/>
              </a:solidFill>
              <a:latin typeface="+mj-lt"/>
            </a:endParaRPr>
          </a:p>
          <a:p>
            <a:pPr>
              <a:lnSpc>
                <a:spcPct val="90000"/>
              </a:lnSpc>
              <a:spcAft>
                <a:spcPts val="225"/>
              </a:spcAft>
              <a:buSzPct val="120000"/>
              <a:defRPr/>
            </a:pPr>
            <a:r>
              <a:rPr lang="en-US" altLang="en-US" sz="2000" dirty="0">
                <a:solidFill>
                  <a:srgbClr val="0F6DFF"/>
                </a:solidFill>
                <a:latin typeface="+mj-lt"/>
                <a:ea typeface="MS PGothic" pitchFamily="34" charset="-128"/>
              </a:rPr>
              <a:t>Faster and more accurate than manual grouping techniques</a:t>
            </a:r>
          </a:p>
          <a:p>
            <a:pPr marL="225028" indent="-214313">
              <a:spcBef>
                <a:spcPts val="300"/>
              </a:spcBef>
              <a:buSzPct val="100000"/>
              <a:buFont typeface="Wingdings" pitchFamily="2" charset="2"/>
              <a:buChar char="§"/>
              <a:defRPr/>
            </a:pPr>
            <a:r>
              <a:rPr lang="en-US" altLang="en-US" sz="1800" dirty="0">
                <a:solidFill>
                  <a:schemeClr val="tx1"/>
                </a:solidFill>
                <a:latin typeface="+mj-lt"/>
                <a:ea typeface="MS PGothic" pitchFamily="34" charset="-128"/>
              </a:rPr>
              <a:t>Simplifies mapping of large numbers of servers, which are too difficult to map manually</a:t>
            </a:r>
          </a:p>
          <a:p>
            <a:pPr marL="225028" indent="-214313">
              <a:spcBef>
                <a:spcPts val="300"/>
              </a:spcBef>
              <a:buSzPct val="100000"/>
              <a:buFont typeface="Wingdings" pitchFamily="2" charset="2"/>
              <a:buChar char="§"/>
              <a:defRPr/>
            </a:pPr>
            <a:r>
              <a:rPr lang="en-US" altLang="en-US" sz="1800" dirty="0">
                <a:solidFill>
                  <a:schemeClr val="tx1"/>
                </a:solidFill>
                <a:latin typeface="+mj-lt"/>
                <a:ea typeface="MS PGothic" pitchFamily="34" charset="-128"/>
              </a:rPr>
              <a:t>Maps orphan servers, which are sometimes overlooked</a:t>
            </a:r>
          </a:p>
          <a:p>
            <a:pPr marL="225028" indent="-214313">
              <a:spcBef>
                <a:spcPts val="300"/>
              </a:spcBef>
              <a:buSzPct val="100000"/>
              <a:buFont typeface="Wingdings" pitchFamily="2" charset="2"/>
              <a:buChar char="§"/>
              <a:defRPr/>
            </a:pPr>
            <a:r>
              <a:rPr lang="en-US" altLang="en-US" sz="1800" dirty="0">
                <a:solidFill>
                  <a:schemeClr val="tx1"/>
                </a:solidFill>
                <a:latin typeface="+mj-lt"/>
                <a:ea typeface="MS PGothic" pitchFamily="34" charset="-128"/>
              </a:rPr>
              <a:t>Helps to ensure all dependent infrastructure elements are migrated efficiently to support application needs</a:t>
            </a:r>
          </a:p>
        </p:txBody>
      </p:sp>
      <p:grpSp>
        <p:nvGrpSpPr>
          <p:cNvPr id="8" name="Group 3">
            <a:extLst>
              <a:ext uri="{FF2B5EF4-FFF2-40B4-BE49-F238E27FC236}">
                <a16:creationId xmlns:a16="http://schemas.microsoft.com/office/drawing/2014/main" id="{C6BD9C3E-AF7D-4D49-9801-4270AE7AF8F8}"/>
              </a:ext>
            </a:extLst>
          </p:cNvPr>
          <p:cNvGrpSpPr>
            <a:grpSpLocks/>
          </p:cNvGrpSpPr>
          <p:nvPr/>
        </p:nvGrpSpPr>
        <p:grpSpPr bwMode="auto">
          <a:xfrm>
            <a:off x="6833734" y="2632977"/>
            <a:ext cx="7482840" cy="5047983"/>
            <a:chOff x="2383" y="1338"/>
            <a:chExt cx="3316" cy="2237"/>
          </a:xfrm>
        </p:grpSpPr>
        <p:sp>
          <p:nvSpPr>
            <p:cNvPr id="10" name="Text Box 5">
              <a:extLst>
                <a:ext uri="{FF2B5EF4-FFF2-40B4-BE49-F238E27FC236}">
                  <a16:creationId xmlns:a16="http://schemas.microsoft.com/office/drawing/2014/main" id="{5D20D438-9A2F-4DE4-845F-91C22986F6ED}"/>
                </a:ext>
              </a:extLst>
            </p:cNvPr>
            <p:cNvSpPr txBox="1">
              <a:spLocks noChangeArrowheads="1"/>
            </p:cNvSpPr>
            <p:nvPr/>
          </p:nvSpPr>
          <p:spPr bwMode="auto">
            <a:xfrm>
              <a:off x="2383" y="1338"/>
              <a:ext cx="3316"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9pPr>
            </a:lstStyle>
            <a:p>
              <a:pPr algn="ctr" eaLnBrk="1" hangingPunct="1">
                <a:buSzPct val="100000"/>
                <a:defRPr/>
              </a:pPr>
              <a:r>
                <a:rPr lang="en-US" altLang="en-US" sz="2000" dirty="0">
                  <a:latin typeface="+mn-lt"/>
                </a:rPr>
                <a:t>Four levels of mapped dependencies</a:t>
              </a:r>
            </a:p>
            <a:p>
              <a:pPr algn="ctr" eaLnBrk="1" hangingPunct="1">
                <a:buSzPct val="100000"/>
                <a:defRPr/>
              </a:pPr>
              <a:r>
                <a:rPr lang="en-US" altLang="en-US" sz="1800" dirty="0">
                  <a:latin typeface="+mn-lt"/>
                </a:rPr>
                <a:t>Example: ● Web ● Application ● Database ● File Share/WebSphere</a:t>
              </a:r>
            </a:p>
          </p:txBody>
        </p:sp>
        <p:pic>
          <p:nvPicPr>
            <p:cNvPr id="11" name="Picture 6">
              <a:extLst>
                <a:ext uri="{FF2B5EF4-FFF2-40B4-BE49-F238E27FC236}">
                  <a16:creationId xmlns:a16="http://schemas.microsoft.com/office/drawing/2014/main" id="{26D1EF8A-8D76-4276-890A-06CFDC78C8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4" y="1729"/>
              <a:ext cx="3025" cy="18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2" name="Text Box 1">
            <a:extLst>
              <a:ext uri="{FF2B5EF4-FFF2-40B4-BE49-F238E27FC236}">
                <a16:creationId xmlns:a16="http://schemas.microsoft.com/office/drawing/2014/main" id="{8AFBC782-5D53-4FAF-B0E5-74DDDB609CE7}"/>
              </a:ext>
            </a:extLst>
          </p:cNvPr>
          <p:cNvSpPr txBox="1">
            <a:spLocks noChangeArrowheads="1"/>
          </p:cNvSpPr>
          <p:nvPr/>
        </p:nvSpPr>
        <p:spPr bwMode="auto">
          <a:xfrm>
            <a:off x="320040" y="631522"/>
            <a:ext cx="13533120" cy="1060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eaLnBrk="1" hangingPunct="1">
              <a:buSzPct val="100000"/>
              <a:defRPr/>
            </a:pPr>
            <a:r>
              <a:rPr lang="en-US" sz="3200" dirty="0">
                <a:solidFill>
                  <a:schemeClr val="tx1"/>
                </a:solidFill>
                <a:latin typeface="+mj-lt"/>
              </a:rPr>
              <a:t>IBM Cloud Resiliency Application and IT Discovery for Orchestration </a:t>
            </a:r>
            <a:r>
              <a:rPr lang="en-US" altLang="en-US" sz="3200" dirty="0">
                <a:solidFill>
                  <a:schemeClr val="tx1"/>
                </a:solidFill>
                <a:latin typeface="+mj-lt"/>
              </a:rPr>
              <a:t>Multilevel dependency mapping</a:t>
            </a:r>
            <a:endParaRPr lang="en-US" altLang="en-US" sz="3200" u="sng" kern="0" dirty="0">
              <a:solidFill>
                <a:schemeClr val="tx1"/>
              </a:solidFill>
              <a:latin typeface="+mj-lt"/>
            </a:endParaRPr>
          </a:p>
        </p:txBody>
      </p:sp>
      <p:sp>
        <p:nvSpPr>
          <p:cNvPr id="13" name="Rectangle 12">
            <a:extLst>
              <a:ext uri="{FF2B5EF4-FFF2-40B4-BE49-F238E27FC236}">
                <a16:creationId xmlns:a16="http://schemas.microsoft.com/office/drawing/2014/main" id="{D29714C3-FD67-4BDC-B1EC-947158AD22F9}"/>
              </a:ext>
            </a:extLst>
          </p:cNvPr>
          <p:cNvSpPr/>
          <p:nvPr/>
        </p:nvSpPr>
        <p:spPr>
          <a:xfrm>
            <a:off x="374688" y="1775043"/>
            <a:ext cx="12929832" cy="461665"/>
          </a:xfrm>
          <a:prstGeom prst="rect">
            <a:avLst/>
          </a:prstGeom>
        </p:spPr>
        <p:txBody>
          <a:bodyPr wrap="square">
            <a:spAutoFit/>
          </a:bodyPr>
          <a:lstStyle/>
          <a:p>
            <a:pPr eaLnBrk="1" hangingPunct="1">
              <a:buSzPct val="100000"/>
              <a:defRPr/>
            </a:pPr>
            <a:r>
              <a:rPr lang="en-US" altLang="en-US" sz="2400" dirty="0">
                <a:solidFill>
                  <a:srgbClr val="0F6DFF"/>
                </a:solidFill>
                <a:latin typeface="+mj-lt"/>
                <a:ea typeface="MS PGothic" pitchFamily="34" charset="-128"/>
                <a:cs typeface="Arial" panose="020B0604020202020204" pitchFamily="34" charset="0"/>
              </a:rPr>
              <a:t>Automate the discovery process of logically segmenting the infrastructure</a:t>
            </a:r>
          </a:p>
        </p:txBody>
      </p:sp>
      <p:sp>
        <p:nvSpPr>
          <p:cNvPr id="14" name="Text Placeholder 3">
            <a:extLst>
              <a:ext uri="{FF2B5EF4-FFF2-40B4-BE49-F238E27FC236}">
                <a16:creationId xmlns:a16="http://schemas.microsoft.com/office/drawing/2014/main" id="{214CAD77-E871-4164-99EA-DBBE9986EBEB}"/>
              </a:ext>
            </a:extLst>
          </p:cNvPr>
          <p:cNvSpPr txBox="1">
            <a:spLocks/>
          </p:cNvSpPr>
          <p:nvPr/>
        </p:nvSpPr>
        <p:spPr>
          <a:xfrm>
            <a:off x="502920" y="320040"/>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spTree>
    <p:extLst>
      <p:ext uri="{BB962C8B-B14F-4D97-AF65-F5344CB8AC3E}">
        <p14:creationId xmlns:p14="http://schemas.microsoft.com/office/powerpoint/2010/main" val="1168543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E5E81E9-A5F3-48EB-8625-0C7946932056}"/>
              </a:ext>
            </a:extLst>
          </p:cNvPr>
          <p:cNvSpPr/>
          <p:nvPr/>
        </p:nvSpPr>
        <p:spPr>
          <a:xfrm>
            <a:off x="8634381" y="5939931"/>
            <a:ext cx="2095198" cy="1902158"/>
          </a:xfrm>
          <a:prstGeom prst="rect">
            <a:avLst/>
          </a:prstGeom>
          <a:solidFill>
            <a:schemeClr val="bg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a:extLst>
              <a:ext uri="{FF2B5EF4-FFF2-40B4-BE49-F238E27FC236}">
                <a16:creationId xmlns:a16="http://schemas.microsoft.com/office/drawing/2014/main" id="{4831E940-48CF-4026-B9E8-49F0B8A15D67}"/>
              </a:ext>
            </a:extLst>
          </p:cNvPr>
          <p:cNvSpPr/>
          <p:nvPr/>
        </p:nvSpPr>
        <p:spPr>
          <a:xfrm>
            <a:off x="6368813" y="5939931"/>
            <a:ext cx="2095198" cy="1902158"/>
          </a:xfrm>
          <a:prstGeom prst="rect">
            <a:avLst/>
          </a:prstGeom>
          <a:solidFill>
            <a:schemeClr val="bg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a:extLst>
              <a:ext uri="{FF2B5EF4-FFF2-40B4-BE49-F238E27FC236}">
                <a16:creationId xmlns:a16="http://schemas.microsoft.com/office/drawing/2014/main" id="{7132086D-BBB0-401B-8266-B04D2400DEBD}"/>
              </a:ext>
            </a:extLst>
          </p:cNvPr>
          <p:cNvSpPr/>
          <p:nvPr/>
        </p:nvSpPr>
        <p:spPr>
          <a:xfrm>
            <a:off x="4103244" y="5939931"/>
            <a:ext cx="2095198" cy="1902158"/>
          </a:xfrm>
          <a:prstGeom prst="rect">
            <a:avLst/>
          </a:prstGeom>
          <a:solidFill>
            <a:schemeClr val="bg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ectangle 95">
            <a:extLst>
              <a:ext uri="{FF2B5EF4-FFF2-40B4-BE49-F238E27FC236}">
                <a16:creationId xmlns:a16="http://schemas.microsoft.com/office/drawing/2014/main" id="{C0CCA838-137D-4A28-A2AF-B5F28FDBAC30}"/>
              </a:ext>
            </a:extLst>
          </p:cNvPr>
          <p:cNvSpPr/>
          <p:nvPr/>
        </p:nvSpPr>
        <p:spPr>
          <a:xfrm>
            <a:off x="5881241" y="4022649"/>
            <a:ext cx="2279713" cy="523381"/>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5" name="Rectangle 94">
            <a:extLst>
              <a:ext uri="{FF2B5EF4-FFF2-40B4-BE49-F238E27FC236}">
                <a16:creationId xmlns:a16="http://schemas.microsoft.com/office/drawing/2014/main" id="{FEAE3334-1D14-4D75-82B2-4DF49CBA3CCC}"/>
              </a:ext>
            </a:extLst>
          </p:cNvPr>
          <p:cNvSpPr/>
          <p:nvPr/>
        </p:nvSpPr>
        <p:spPr>
          <a:xfrm>
            <a:off x="5869784" y="3327674"/>
            <a:ext cx="2279713" cy="523381"/>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 name="AutoShape 7">
            <a:extLst>
              <a:ext uri="{FF2B5EF4-FFF2-40B4-BE49-F238E27FC236}">
                <a16:creationId xmlns:a16="http://schemas.microsoft.com/office/drawing/2014/main" id="{0B204888-ECA0-4290-B517-8F3BE69B9483}"/>
              </a:ext>
            </a:extLst>
          </p:cNvPr>
          <p:cNvSpPr>
            <a:spLocks noChangeArrowheads="1"/>
          </p:cNvSpPr>
          <p:nvPr/>
        </p:nvSpPr>
        <p:spPr bwMode="auto">
          <a:xfrm>
            <a:off x="4098366" y="2721310"/>
            <a:ext cx="6031889" cy="2548856"/>
          </a:xfrm>
          <a:prstGeom prst="roundRect">
            <a:avLst>
              <a:gd name="adj" fmla="val 13356"/>
            </a:avLst>
          </a:prstGeom>
          <a:noFill/>
          <a:ln w="6350">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ltLang="en-US" sz="2800">
              <a:latin typeface="+mj-lt"/>
              <a:cs typeface="Arial" panose="020B0604020202020204" pitchFamily="34" charset="0"/>
            </a:endParaRPr>
          </a:p>
        </p:txBody>
      </p:sp>
      <p:sp>
        <p:nvSpPr>
          <p:cNvPr id="94" name="Rectangle 93">
            <a:extLst>
              <a:ext uri="{FF2B5EF4-FFF2-40B4-BE49-F238E27FC236}">
                <a16:creationId xmlns:a16="http://schemas.microsoft.com/office/drawing/2014/main" id="{C6D0BBF0-7F56-4719-8CC3-50C0307F6E3D}"/>
              </a:ext>
            </a:extLst>
          </p:cNvPr>
          <p:cNvSpPr/>
          <p:nvPr/>
        </p:nvSpPr>
        <p:spPr>
          <a:xfrm>
            <a:off x="3774552" y="3083307"/>
            <a:ext cx="611835" cy="1023449"/>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a:extLst>
              <a:ext uri="{FF2B5EF4-FFF2-40B4-BE49-F238E27FC236}">
                <a16:creationId xmlns:a16="http://schemas.microsoft.com/office/drawing/2014/main" id="{F2A0EBF7-87C4-4C8A-8AA7-FD561058566B}"/>
              </a:ext>
            </a:extLst>
          </p:cNvPr>
          <p:cNvSpPr/>
          <p:nvPr/>
        </p:nvSpPr>
        <p:spPr>
          <a:xfrm>
            <a:off x="6732000" y="4983480"/>
            <a:ext cx="1757641" cy="52977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Rectangle 89">
            <a:extLst>
              <a:ext uri="{FF2B5EF4-FFF2-40B4-BE49-F238E27FC236}">
                <a16:creationId xmlns:a16="http://schemas.microsoft.com/office/drawing/2014/main" id="{7E8AFD54-097A-4BBB-B16F-75BDD69BC248}"/>
              </a:ext>
            </a:extLst>
          </p:cNvPr>
          <p:cNvSpPr/>
          <p:nvPr/>
        </p:nvSpPr>
        <p:spPr>
          <a:xfrm>
            <a:off x="4713296" y="3327675"/>
            <a:ext cx="890699" cy="52977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a:extLst>
              <a:ext uri="{FF2B5EF4-FFF2-40B4-BE49-F238E27FC236}">
                <a16:creationId xmlns:a16="http://schemas.microsoft.com/office/drawing/2014/main" id="{877E86C3-AC1B-41FA-9CCF-9531CE3FE856}"/>
              </a:ext>
            </a:extLst>
          </p:cNvPr>
          <p:cNvSpPr>
            <a:spLocks noGrp="1"/>
          </p:cNvSpPr>
          <p:nvPr>
            <p:ph type="title"/>
          </p:nvPr>
        </p:nvSpPr>
        <p:spPr>
          <a:xfrm>
            <a:off x="503848" y="691518"/>
            <a:ext cx="12617792" cy="862962"/>
          </a:xfrm>
        </p:spPr>
        <p:txBody>
          <a:bodyPr/>
          <a:lstStyle/>
          <a:p>
            <a:pPr>
              <a:defRPr/>
            </a:pPr>
            <a:r>
              <a:rPr lang="en-US" sz="3200" dirty="0">
                <a:solidFill>
                  <a:schemeClr val="tx1"/>
                </a:solidFill>
                <a:cs typeface="Arial" panose="020B0604020202020204" pitchFamily="34" charset="0"/>
              </a:rPr>
              <a:t>IBM Cloud Resiliency Application and IT Discovery for Orchestration </a:t>
            </a:r>
            <a:r>
              <a:rPr lang="en-US" altLang="en-US" sz="3200" dirty="0">
                <a:solidFill>
                  <a:schemeClr val="tx1"/>
                </a:solidFill>
                <a:cs typeface="Arial" panose="020B0604020202020204" pitchFamily="34" charset="0"/>
              </a:rPr>
              <a:t>– </a:t>
            </a:r>
            <a:r>
              <a:rPr lang="en-US" altLang="en-US" sz="3200" kern="1200" dirty="0">
                <a:solidFill>
                  <a:schemeClr val="tx1"/>
                </a:solidFill>
                <a:cs typeface="Arial" panose="020B0604020202020204" pitchFamily="34" charset="0"/>
              </a:rPr>
              <a:t>architecture </a:t>
            </a:r>
          </a:p>
        </p:txBody>
      </p:sp>
      <p:sp>
        <p:nvSpPr>
          <p:cNvPr id="78" name="Rectangle 75">
            <a:extLst>
              <a:ext uri="{FF2B5EF4-FFF2-40B4-BE49-F238E27FC236}">
                <a16:creationId xmlns:a16="http://schemas.microsoft.com/office/drawing/2014/main" id="{A81B2245-7790-4812-89EF-24E56ECDC77D}"/>
              </a:ext>
            </a:extLst>
          </p:cNvPr>
          <p:cNvSpPr>
            <a:spLocks noChangeArrowheads="1"/>
          </p:cNvSpPr>
          <p:nvPr/>
        </p:nvSpPr>
        <p:spPr bwMode="auto">
          <a:xfrm>
            <a:off x="411794" y="1567891"/>
            <a:ext cx="13393195" cy="809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p>
            <a:pPr>
              <a:spcBef>
                <a:spcPts val="300"/>
              </a:spcBef>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altLang="en-US" sz="2400" dirty="0">
                <a:solidFill>
                  <a:srgbClr val="0F6DFF"/>
                </a:solidFill>
                <a:latin typeface="+mj-lt"/>
                <a:ea typeface="MS PGothic" pitchFamily="34" charset="-128"/>
                <a:cs typeface="Arial" panose="020B0604020202020204" pitchFamily="34" charset="0"/>
              </a:rPr>
              <a:t>Infinitely scalable cloud computing platform makes advanced analytics possible, in a timely convenient manner with the security assurances of IBM Cloud technology.</a:t>
            </a:r>
          </a:p>
        </p:txBody>
      </p:sp>
      <p:sp>
        <p:nvSpPr>
          <p:cNvPr id="9" name="Line 6">
            <a:extLst>
              <a:ext uri="{FF2B5EF4-FFF2-40B4-BE49-F238E27FC236}">
                <a16:creationId xmlns:a16="http://schemas.microsoft.com/office/drawing/2014/main" id="{3882723C-3B3F-4A76-9A28-5DB734DB456F}"/>
              </a:ext>
            </a:extLst>
          </p:cNvPr>
          <p:cNvSpPr>
            <a:spLocks noChangeShapeType="1"/>
          </p:cNvSpPr>
          <p:nvPr/>
        </p:nvSpPr>
        <p:spPr bwMode="auto">
          <a:xfrm>
            <a:off x="7534456" y="5536549"/>
            <a:ext cx="2195773" cy="420726"/>
          </a:xfrm>
          <a:prstGeom prst="line">
            <a:avLst/>
          </a:prstGeom>
          <a:noFill/>
          <a:ln w="3175">
            <a:solidFill>
              <a:schemeClr val="bg1"/>
            </a:solidFill>
            <a:miter lim="800000"/>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800">
              <a:latin typeface="+mj-lt"/>
              <a:cs typeface="Arial" panose="020B0604020202020204" pitchFamily="34" charset="0"/>
            </a:endParaRPr>
          </a:p>
        </p:txBody>
      </p:sp>
      <p:sp>
        <p:nvSpPr>
          <p:cNvPr id="11" name="Line 8">
            <a:extLst>
              <a:ext uri="{FF2B5EF4-FFF2-40B4-BE49-F238E27FC236}">
                <a16:creationId xmlns:a16="http://schemas.microsoft.com/office/drawing/2014/main" id="{4DB95D30-3706-4FA5-A632-FDA12FAB4283}"/>
              </a:ext>
            </a:extLst>
          </p:cNvPr>
          <p:cNvSpPr>
            <a:spLocks noChangeShapeType="1"/>
          </p:cNvSpPr>
          <p:nvPr/>
        </p:nvSpPr>
        <p:spPr bwMode="auto">
          <a:xfrm>
            <a:off x="8149497" y="3591496"/>
            <a:ext cx="404134" cy="0"/>
          </a:xfrm>
          <a:prstGeom prst="line">
            <a:avLst/>
          </a:prstGeom>
          <a:noFill/>
          <a:ln w="3175">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800">
              <a:latin typeface="+mj-lt"/>
              <a:cs typeface="Arial" panose="020B0604020202020204" pitchFamily="34" charset="0"/>
            </a:endParaRPr>
          </a:p>
        </p:txBody>
      </p:sp>
      <p:sp>
        <p:nvSpPr>
          <p:cNvPr id="12" name="Line 9">
            <a:extLst>
              <a:ext uri="{FF2B5EF4-FFF2-40B4-BE49-F238E27FC236}">
                <a16:creationId xmlns:a16="http://schemas.microsoft.com/office/drawing/2014/main" id="{2736436C-EF30-4B9B-B1C7-BA5E9BE59888}"/>
              </a:ext>
            </a:extLst>
          </p:cNvPr>
          <p:cNvSpPr>
            <a:spLocks noChangeShapeType="1"/>
          </p:cNvSpPr>
          <p:nvPr/>
        </p:nvSpPr>
        <p:spPr bwMode="auto">
          <a:xfrm>
            <a:off x="4389120" y="3579792"/>
            <a:ext cx="274320" cy="0"/>
          </a:xfrm>
          <a:prstGeom prst="line">
            <a:avLst/>
          </a:prstGeom>
          <a:noFill/>
          <a:ln w="3175">
            <a:solidFill>
              <a:schemeClr val="bg1"/>
            </a:solidFill>
            <a:miter lim="800000"/>
            <a:headEnd type="non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800">
              <a:latin typeface="+mj-lt"/>
              <a:cs typeface="Arial" panose="020B0604020202020204" pitchFamily="34" charset="0"/>
            </a:endParaRPr>
          </a:p>
        </p:txBody>
      </p:sp>
      <p:sp>
        <p:nvSpPr>
          <p:cNvPr id="13" name="Line 10">
            <a:extLst>
              <a:ext uri="{FF2B5EF4-FFF2-40B4-BE49-F238E27FC236}">
                <a16:creationId xmlns:a16="http://schemas.microsoft.com/office/drawing/2014/main" id="{6B99D0C3-0E7B-4DB0-8A22-C7AAE26F3B70}"/>
              </a:ext>
            </a:extLst>
          </p:cNvPr>
          <p:cNvSpPr>
            <a:spLocks noChangeShapeType="1"/>
          </p:cNvSpPr>
          <p:nvPr/>
        </p:nvSpPr>
        <p:spPr bwMode="auto">
          <a:xfrm flipH="1">
            <a:off x="5212084" y="5536549"/>
            <a:ext cx="2182795" cy="381892"/>
          </a:xfrm>
          <a:prstGeom prst="line">
            <a:avLst/>
          </a:prstGeom>
          <a:noFill/>
          <a:ln w="3175">
            <a:solidFill>
              <a:schemeClr val="bg1"/>
            </a:solidFill>
            <a:miter lim="800000"/>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800">
              <a:latin typeface="+mj-lt"/>
              <a:cs typeface="Arial" panose="020B0604020202020204" pitchFamily="34" charset="0"/>
            </a:endParaRPr>
          </a:p>
        </p:txBody>
      </p:sp>
      <p:sp>
        <p:nvSpPr>
          <p:cNvPr id="14" name="Line 11">
            <a:extLst>
              <a:ext uri="{FF2B5EF4-FFF2-40B4-BE49-F238E27FC236}">
                <a16:creationId xmlns:a16="http://schemas.microsoft.com/office/drawing/2014/main" id="{32FB4494-1B22-4718-89E9-C2EF8F8F33CA}"/>
              </a:ext>
            </a:extLst>
          </p:cNvPr>
          <p:cNvSpPr>
            <a:spLocks noChangeShapeType="1"/>
          </p:cNvSpPr>
          <p:nvPr/>
        </p:nvSpPr>
        <p:spPr bwMode="auto">
          <a:xfrm flipH="1">
            <a:off x="7452360" y="5513250"/>
            <a:ext cx="0" cy="420726"/>
          </a:xfrm>
          <a:prstGeom prst="line">
            <a:avLst/>
          </a:prstGeom>
          <a:noFill/>
          <a:ln w="3175">
            <a:solidFill>
              <a:schemeClr val="bg1"/>
            </a:solidFill>
            <a:miter lim="800000"/>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800">
              <a:latin typeface="+mj-lt"/>
              <a:cs typeface="Arial" panose="020B0604020202020204" pitchFamily="34" charset="0"/>
            </a:endParaRPr>
          </a:p>
        </p:txBody>
      </p:sp>
      <p:cxnSp>
        <p:nvCxnSpPr>
          <p:cNvPr id="17" name="AutoShape 14">
            <a:extLst>
              <a:ext uri="{FF2B5EF4-FFF2-40B4-BE49-F238E27FC236}">
                <a16:creationId xmlns:a16="http://schemas.microsoft.com/office/drawing/2014/main" id="{6B863F86-8939-4D7B-888F-C4EAC74F9045}"/>
              </a:ext>
            </a:extLst>
          </p:cNvPr>
          <p:cNvCxnSpPr>
            <a:cxnSpLocks noChangeShapeType="1"/>
          </p:cNvCxnSpPr>
          <p:nvPr/>
        </p:nvCxnSpPr>
        <p:spPr bwMode="auto">
          <a:xfrm>
            <a:off x="6981741" y="2815797"/>
            <a:ext cx="0" cy="487599"/>
          </a:xfrm>
          <a:prstGeom prst="straightConnector1">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Text Box 20">
            <a:extLst>
              <a:ext uri="{FF2B5EF4-FFF2-40B4-BE49-F238E27FC236}">
                <a16:creationId xmlns:a16="http://schemas.microsoft.com/office/drawing/2014/main" id="{323B043A-7773-4468-816E-BF4822DC9250}"/>
              </a:ext>
            </a:extLst>
          </p:cNvPr>
          <p:cNvSpPr txBox="1">
            <a:spLocks noChangeArrowheads="1"/>
          </p:cNvSpPr>
          <p:nvPr/>
        </p:nvSpPr>
        <p:spPr bwMode="auto">
          <a:xfrm rot="5400000">
            <a:off x="3634731" y="3439726"/>
            <a:ext cx="880823" cy="286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9pPr>
          </a:lstStyle>
          <a:p>
            <a:pPr algn="ctr">
              <a:spcBef>
                <a:spcPts val="563"/>
              </a:spcBef>
              <a:defRPr/>
            </a:pPr>
            <a:r>
              <a:rPr lang="en-US" altLang="en-US" sz="1400" dirty="0">
                <a:solidFill>
                  <a:schemeClr val="tx1"/>
                </a:solidFill>
                <a:latin typeface="+mj-lt"/>
              </a:rPr>
              <a:t>Firewall</a:t>
            </a:r>
          </a:p>
        </p:txBody>
      </p:sp>
      <p:sp>
        <p:nvSpPr>
          <p:cNvPr id="24" name="Line 25">
            <a:extLst>
              <a:ext uri="{FF2B5EF4-FFF2-40B4-BE49-F238E27FC236}">
                <a16:creationId xmlns:a16="http://schemas.microsoft.com/office/drawing/2014/main" id="{A29754AB-7D25-4D70-B36B-F46F14390E27}"/>
              </a:ext>
            </a:extLst>
          </p:cNvPr>
          <p:cNvSpPr>
            <a:spLocks noChangeShapeType="1"/>
          </p:cNvSpPr>
          <p:nvPr/>
        </p:nvSpPr>
        <p:spPr bwMode="auto">
          <a:xfrm>
            <a:off x="5603995" y="3593624"/>
            <a:ext cx="248165" cy="0"/>
          </a:xfrm>
          <a:prstGeom prst="line">
            <a:avLst/>
          </a:prstGeom>
          <a:noFill/>
          <a:ln w="3175">
            <a:solidFill>
              <a:schemeClr val="bg1"/>
            </a:solidFill>
            <a:miter lim="800000"/>
            <a:headEnd type="non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800">
              <a:latin typeface="+mj-lt"/>
              <a:cs typeface="Arial" panose="020B0604020202020204" pitchFamily="34" charset="0"/>
            </a:endParaRPr>
          </a:p>
        </p:txBody>
      </p:sp>
      <p:sp>
        <p:nvSpPr>
          <p:cNvPr id="54" name="Text Box 30">
            <a:extLst>
              <a:ext uri="{FF2B5EF4-FFF2-40B4-BE49-F238E27FC236}">
                <a16:creationId xmlns:a16="http://schemas.microsoft.com/office/drawing/2014/main" id="{1EBBAF7B-250D-4FED-AD76-D35920DAAB87}"/>
              </a:ext>
            </a:extLst>
          </p:cNvPr>
          <p:cNvSpPr txBox="1">
            <a:spLocks noChangeArrowheads="1"/>
          </p:cNvSpPr>
          <p:nvPr/>
        </p:nvSpPr>
        <p:spPr bwMode="auto">
          <a:xfrm>
            <a:off x="5844419" y="3337560"/>
            <a:ext cx="2296284" cy="453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5100" rIns="34290" bIns="351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9pPr>
          </a:lstStyle>
          <a:p>
            <a:pPr>
              <a:defRPr/>
            </a:pPr>
            <a:r>
              <a:rPr lang="en-US" altLang="en-US" sz="1400" b="1" dirty="0">
                <a:solidFill>
                  <a:schemeClr val="tx1"/>
                </a:solidFill>
                <a:latin typeface="+mj-lt"/>
              </a:rPr>
              <a:t>Analytics engine</a:t>
            </a:r>
          </a:p>
        </p:txBody>
      </p:sp>
      <p:sp>
        <p:nvSpPr>
          <p:cNvPr id="50" name="Text Box 35">
            <a:extLst>
              <a:ext uri="{FF2B5EF4-FFF2-40B4-BE49-F238E27FC236}">
                <a16:creationId xmlns:a16="http://schemas.microsoft.com/office/drawing/2014/main" id="{BA8F5715-2606-43E7-AEC9-09CBE6248C86}"/>
              </a:ext>
            </a:extLst>
          </p:cNvPr>
          <p:cNvSpPr txBox="1">
            <a:spLocks noChangeArrowheads="1"/>
          </p:cNvSpPr>
          <p:nvPr/>
        </p:nvSpPr>
        <p:spPr bwMode="auto">
          <a:xfrm>
            <a:off x="5962010" y="4060696"/>
            <a:ext cx="2106471" cy="459561"/>
          </a:xfrm>
          <a:prstGeom prst="rect">
            <a:avLst/>
          </a:prstGeom>
          <a:noFill/>
          <a:ln w="21600">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5100" rIns="34290" bIns="351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9pPr>
          </a:lstStyle>
          <a:p>
            <a:pPr>
              <a:defRPr/>
            </a:pPr>
            <a:r>
              <a:rPr lang="en-US" altLang="en-US" sz="1400" b="1" dirty="0">
                <a:solidFill>
                  <a:schemeClr val="tx1"/>
                </a:solidFill>
                <a:latin typeface="+mj-lt"/>
              </a:rPr>
              <a:t>Visualization engine</a:t>
            </a:r>
          </a:p>
        </p:txBody>
      </p:sp>
      <p:sp>
        <p:nvSpPr>
          <p:cNvPr id="27" name="Line 36">
            <a:extLst>
              <a:ext uri="{FF2B5EF4-FFF2-40B4-BE49-F238E27FC236}">
                <a16:creationId xmlns:a16="http://schemas.microsoft.com/office/drawing/2014/main" id="{E79EB6BD-9A6B-4188-9020-7B4B13382356}"/>
              </a:ext>
            </a:extLst>
          </p:cNvPr>
          <p:cNvSpPr>
            <a:spLocks noChangeShapeType="1"/>
          </p:cNvSpPr>
          <p:nvPr/>
        </p:nvSpPr>
        <p:spPr bwMode="auto">
          <a:xfrm>
            <a:off x="6981741" y="3857445"/>
            <a:ext cx="0" cy="168080"/>
          </a:xfrm>
          <a:prstGeom prst="line">
            <a:avLst/>
          </a:prstGeom>
          <a:noFill/>
          <a:ln w="19050">
            <a:solidFill>
              <a:schemeClr val="tx1"/>
            </a:solidFill>
            <a:miter lim="800000"/>
            <a:headEnd type="non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800">
              <a:latin typeface="+mj-lt"/>
              <a:cs typeface="Arial" panose="020B0604020202020204" pitchFamily="34" charset="0"/>
            </a:endParaRPr>
          </a:p>
        </p:txBody>
      </p:sp>
      <p:sp>
        <p:nvSpPr>
          <p:cNvPr id="29" name="Line 52">
            <a:extLst>
              <a:ext uri="{FF2B5EF4-FFF2-40B4-BE49-F238E27FC236}">
                <a16:creationId xmlns:a16="http://schemas.microsoft.com/office/drawing/2014/main" id="{3A97801C-A074-43F6-86B3-CE5AFA9AC31B}"/>
              </a:ext>
            </a:extLst>
          </p:cNvPr>
          <p:cNvSpPr>
            <a:spLocks noChangeShapeType="1"/>
          </p:cNvSpPr>
          <p:nvPr/>
        </p:nvSpPr>
        <p:spPr bwMode="auto">
          <a:xfrm flipV="1">
            <a:off x="7679952" y="3962808"/>
            <a:ext cx="1567302" cy="997374"/>
          </a:xfrm>
          <a:prstGeom prst="line">
            <a:avLst/>
          </a:prstGeom>
          <a:noFill/>
          <a:ln w="3175">
            <a:solidFill>
              <a:schemeClr val="bg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800">
              <a:latin typeface="+mj-lt"/>
              <a:cs typeface="Arial" panose="020B0604020202020204" pitchFamily="34" charset="0"/>
            </a:endParaRPr>
          </a:p>
        </p:txBody>
      </p:sp>
      <p:sp>
        <p:nvSpPr>
          <p:cNvPr id="32" name="Text Box 57">
            <a:extLst>
              <a:ext uri="{FF2B5EF4-FFF2-40B4-BE49-F238E27FC236}">
                <a16:creationId xmlns:a16="http://schemas.microsoft.com/office/drawing/2014/main" id="{5681C218-868C-436C-9432-65ECDF257E80}"/>
              </a:ext>
            </a:extLst>
          </p:cNvPr>
          <p:cNvSpPr txBox="1">
            <a:spLocks noChangeArrowheads="1"/>
          </p:cNvSpPr>
          <p:nvPr/>
        </p:nvSpPr>
        <p:spPr bwMode="auto">
          <a:xfrm>
            <a:off x="7093151" y="5089519"/>
            <a:ext cx="975330" cy="28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9pPr>
          </a:lstStyle>
          <a:p>
            <a:pPr algn="ctr">
              <a:spcBef>
                <a:spcPts val="563"/>
              </a:spcBef>
              <a:defRPr/>
            </a:pPr>
            <a:r>
              <a:rPr lang="en-US" altLang="en-US" sz="1400" dirty="0">
                <a:solidFill>
                  <a:schemeClr val="tx1"/>
                </a:solidFill>
                <a:latin typeface="+mj-lt"/>
              </a:rPr>
              <a:t>Firewall</a:t>
            </a:r>
          </a:p>
        </p:txBody>
      </p:sp>
      <p:grpSp>
        <p:nvGrpSpPr>
          <p:cNvPr id="61" name="Group 58">
            <a:extLst>
              <a:ext uri="{FF2B5EF4-FFF2-40B4-BE49-F238E27FC236}">
                <a16:creationId xmlns:a16="http://schemas.microsoft.com/office/drawing/2014/main" id="{D1737EE6-3A38-4E92-A455-F121D3C60DA7}"/>
              </a:ext>
            </a:extLst>
          </p:cNvPr>
          <p:cNvGrpSpPr>
            <a:grpSpLocks/>
          </p:cNvGrpSpPr>
          <p:nvPr/>
        </p:nvGrpSpPr>
        <p:grpSpPr bwMode="auto">
          <a:xfrm>
            <a:off x="4356988" y="6168661"/>
            <a:ext cx="6017350" cy="1354957"/>
            <a:chOff x="3002" y="3072"/>
            <a:chExt cx="2490" cy="633"/>
          </a:xfrm>
        </p:grpSpPr>
        <p:sp>
          <p:nvSpPr>
            <p:cNvPr id="64" name="Text Box 61">
              <a:extLst>
                <a:ext uri="{FF2B5EF4-FFF2-40B4-BE49-F238E27FC236}">
                  <a16:creationId xmlns:a16="http://schemas.microsoft.com/office/drawing/2014/main" id="{11521753-FDA5-4FB2-9B73-D7CDB3190A17}"/>
                </a:ext>
              </a:extLst>
            </p:cNvPr>
            <p:cNvSpPr txBox="1">
              <a:spLocks noChangeArrowheads="1"/>
            </p:cNvSpPr>
            <p:nvPr/>
          </p:nvSpPr>
          <p:spPr bwMode="auto">
            <a:xfrm>
              <a:off x="3005" y="3072"/>
              <a:ext cx="646" cy="134"/>
            </a:xfrm>
            <a:prstGeom prst="rect">
              <a:avLst/>
            </a:prstGeom>
            <a:solidFill>
              <a:schemeClr val="bg1">
                <a:lumMod val="50000"/>
                <a:lumOff val="50000"/>
              </a:schemeClr>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9pPr>
            </a:lstStyle>
            <a:p>
              <a:pPr algn="ctr">
                <a:defRPr/>
              </a:pPr>
              <a:r>
                <a:rPr lang="en-US" altLang="en-US" sz="1400">
                  <a:solidFill>
                    <a:srgbClr val="FFFFFF"/>
                  </a:solidFill>
                  <a:latin typeface="+mj-lt"/>
                </a:rPr>
                <a:t>User platform</a:t>
              </a:r>
            </a:p>
          </p:txBody>
        </p:sp>
        <p:sp>
          <p:nvSpPr>
            <p:cNvPr id="66" name="Text Box 65">
              <a:extLst>
                <a:ext uri="{FF2B5EF4-FFF2-40B4-BE49-F238E27FC236}">
                  <a16:creationId xmlns:a16="http://schemas.microsoft.com/office/drawing/2014/main" id="{B64F618C-4909-4AD6-8736-1ABF6A9D8772}"/>
                </a:ext>
              </a:extLst>
            </p:cNvPr>
            <p:cNvSpPr txBox="1">
              <a:spLocks noChangeArrowheads="1"/>
            </p:cNvSpPr>
            <p:nvPr/>
          </p:nvSpPr>
          <p:spPr bwMode="auto">
            <a:xfrm>
              <a:off x="4070" y="3072"/>
              <a:ext cx="421" cy="134"/>
            </a:xfrm>
            <a:prstGeom prst="rect">
              <a:avLst/>
            </a:prstGeom>
            <a:solidFill>
              <a:schemeClr val="bg1">
                <a:lumMod val="50000"/>
                <a:lumOff val="50000"/>
              </a:schemeClr>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9pPr>
            </a:lstStyle>
            <a:p>
              <a:pPr>
                <a:defRPr/>
              </a:pPr>
              <a:r>
                <a:rPr lang="en-US" altLang="en-US" sz="1400" dirty="0">
                  <a:solidFill>
                    <a:srgbClr val="FFFFFF"/>
                  </a:solidFill>
                  <a:latin typeface="+mj-lt"/>
                </a:rPr>
                <a:t>Web Portal</a:t>
              </a:r>
            </a:p>
          </p:txBody>
        </p:sp>
        <p:sp>
          <p:nvSpPr>
            <p:cNvPr id="67" name="AutoShape 66">
              <a:extLst>
                <a:ext uri="{FF2B5EF4-FFF2-40B4-BE49-F238E27FC236}">
                  <a16:creationId xmlns:a16="http://schemas.microsoft.com/office/drawing/2014/main" id="{D6A74093-A4D7-4168-9CE3-CCCF8A6DD1E5}"/>
                </a:ext>
              </a:extLst>
            </p:cNvPr>
            <p:cNvSpPr>
              <a:spLocks noChangeArrowheads="1"/>
            </p:cNvSpPr>
            <p:nvPr/>
          </p:nvSpPr>
          <p:spPr bwMode="auto">
            <a:xfrm>
              <a:off x="3984" y="3268"/>
              <a:ext cx="603" cy="209"/>
            </a:xfrm>
            <a:prstGeom prst="flowChartMultidocument">
              <a:avLst/>
            </a:prstGeom>
            <a:solidFill>
              <a:schemeClr val="bg1">
                <a:lumMod val="50000"/>
                <a:lumOff val="50000"/>
              </a:schemeClr>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altLang="en-US" sz="1400" dirty="0">
                  <a:solidFill>
                    <a:srgbClr val="FFFFFF"/>
                  </a:solidFill>
                  <a:latin typeface="+mj-lt"/>
                  <a:cs typeface="Arial" panose="020B0604020202020204" pitchFamily="34" charset="0"/>
                </a:rPr>
                <a:t>Data (.csv)</a:t>
              </a:r>
            </a:p>
          </p:txBody>
        </p:sp>
        <p:sp>
          <p:nvSpPr>
            <p:cNvPr id="68" name="AutoShape 67">
              <a:extLst>
                <a:ext uri="{FF2B5EF4-FFF2-40B4-BE49-F238E27FC236}">
                  <a16:creationId xmlns:a16="http://schemas.microsoft.com/office/drawing/2014/main" id="{BECF0630-EBC4-410C-8CA8-EAFC2BD60AB2}"/>
                </a:ext>
              </a:extLst>
            </p:cNvPr>
            <p:cNvSpPr>
              <a:spLocks noChangeArrowheads="1"/>
            </p:cNvSpPr>
            <p:nvPr/>
          </p:nvSpPr>
          <p:spPr bwMode="auto">
            <a:xfrm>
              <a:off x="3976" y="3532"/>
              <a:ext cx="614" cy="173"/>
            </a:xfrm>
            <a:prstGeom prst="flowChartDocument">
              <a:avLst/>
            </a:prstGeom>
            <a:solidFill>
              <a:schemeClr val="bg1">
                <a:lumMod val="50000"/>
                <a:lumOff val="50000"/>
              </a:schemeClr>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altLang="en-US" sz="1200" dirty="0">
                  <a:solidFill>
                    <a:srgbClr val="FFFFFF"/>
                  </a:solidFill>
                  <a:latin typeface="+mj-lt"/>
                  <a:cs typeface="Arial" panose="020B0604020202020204" pitchFamily="34" charset="0"/>
                </a:rPr>
                <a:t>Server Visualization</a:t>
              </a:r>
            </a:p>
          </p:txBody>
        </p:sp>
        <p:sp>
          <p:nvSpPr>
            <p:cNvPr id="70" name="Text Box 71">
              <a:extLst>
                <a:ext uri="{FF2B5EF4-FFF2-40B4-BE49-F238E27FC236}">
                  <a16:creationId xmlns:a16="http://schemas.microsoft.com/office/drawing/2014/main" id="{3A5B2112-79BA-42C1-8532-0E32E43F65F6}"/>
                </a:ext>
              </a:extLst>
            </p:cNvPr>
            <p:cNvSpPr txBox="1">
              <a:spLocks noChangeArrowheads="1"/>
            </p:cNvSpPr>
            <p:nvPr/>
          </p:nvSpPr>
          <p:spPr bwMode="auto">
            <a:xfrm>
              <a:off x="4952" y="3072"/>
              <a:ext cx="507" cy="134"/>
            </a:xfrm>
            <a:prstGeom prst="rect">
              <a:avLst/>
            </a:prstGeom>
            <a:solidFill>
              <a:schemeClr val="bg1">
                <a:lumMod val="50000"/>
                <a:lumOff val="50000"/>
              </a:schemeClr>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9pPr>
            </a:lstStyle>
            <a:p>
              <a:pPr>
                <a:defRPr/>
              </a:pPr>
              <a:r>
                <a:rPr lang="en-US" altLang="en-US" sz="1400" dirty="0">
                  <a:solidFill>
                    <a:srgbClr val="FFFFFF"/>
                  </a:solidFill>
                  <a:latin typeface="+mj-lt"/>
                </a:rPr>
                <a:t>Data modeler</a:t>
              </a:r>
            </a:p>
          </p:txBody>
        </p:sp>
        <p:sp>
          <p:nvSpPr>
            <p:cNvPr id="71" name="Text Box 72">
              <a:extLst>
                <a:ext uri="{FF2B5EF4-FFF2-40B4-BE49-F238E27FC236}">
                  <a16:creationId xmlns:a16="http://schemas.microsoft.com/office/drawing/2014/main" id="{081660B3-5457-4076-80EB-9F296AC57A6E}"/>
                </a:ext>
              </a:extLst>
            </p:cNvPr>
            <p:cNvSpPr txBox="1">
              <a:spLocks noChangeArrowheads="1"/>
            </p:cNvSpPr>
            <p:nvPr/>
          </p:nvSpPr>
          <p:spPr bwMode="auto">
            <a:xfrm>
              <a:off x="4943" y="3297"/>
              <a:ext cx="549" cy="335"/>
            </a:xfrm>
            <a:prstGeom prst="rect">
              <a:avLst/>
            </a:prstGeom>
            <a:solidFill>
              <a:schemeClr val="bg1">
                <a:lumMod val="50000"/>
                <a:lumOff val="50000"/>
              </a:schemeClr>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5100" rIns="3429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9pPr>
            </a:lstStyle>
            <a:p>
              <a:pPr algn="ctr">
                <a:defRPr/>
              </a:pPr>
              <a:r>
                <a:rPr lang="en-US" altLang="en-US" sz="1400" dirty="0">
                  <a:solidFill>
                    <a:srgbClr val="FFFFFF"/>
                  </a:solidFill>
                  <a:latin typeface="+mj-lt"/>
                </a:rPr>
                <a:t>Resource utilization trending</a:t>
              </a:r>
            </a:p>
          </p:txBody>
        </p:sp>
        <p:pic>
          <p:nvPicPr>
            <p:cNvPr id="72" name="Picture 73" descr="ALDM Initial iPad Screen Small">
              <a:extLst>
                <a:ext uri="{FF2B5EF4-FFF2-40B4-BE49-F238E27FC236}">
                  <a16:creationId xmlns:a16="http://schemas.microsoft.com/office/drawing/2014/main" id="{2CDEFF25-C19E-4EB5-8276-5072956C51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2" y="3262"/>
              <a:ext cx="311" cy="231"/>
            </a:xfrm>
            <a:prstGeom prst="rect">
              <a:avLst/>
            </a:prstGeom>
            <a:solidFill>
              <a:srgbClr val="17AF4B"/>
            </a:solidFill>
            <a:ln w="9360">
              <a:solidFill>
                <a:srgbClr val="DDDDD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 name="Picture 74" descr="ALDM Right Side Panel Small">
              <a:extLst>
                <a:ext uri="{FF2B5EF4-FFF2-40B4-BE49-F238E27FC236}">
                  <a16:creationId xmlns:a16="http://schemas.microsoft.com/office/drawing/2014/main" id="{367F384B-7E46-43DC-81DB-85B6F95AF9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8" y="3378"/>
              <a:ext cx="400" cy="298"/>
            </a:xfrm>
            <a:prstGeom prst="rect">
              <a:avLst/>
            </a:prstGeom>
            <a:solidFill>
              <a:srgbClr val="17AF4B"/>
            </a:solidFill>
            <a:ln w="9360">
              <a:solidFill>
                <a:srgbClr val="DDDDD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cxnSp>
        <p:nvCxnSpPr>
          <p:cNvPr id="79" name="Straight Connector 2">
            <a:extLst>
              <a:ext uri="{FF2B5EF4-FFF2-40B4-BE49-F238E27FC236}">
                <a16:creationId xmlns:a16="http://schemas.microsoft.com/office/drawing/2014/main" id="{2EA24D42-6D51-48E2-8721-CC8796E73414}"/>
              </a:ext>
            </a:extLst>
          </p:cNvPr>
          <p:cNvCxnSpPr>
            <a:cxnSpLocks noChangeShapeType="1"/>
          </p:cNvCxnSpPr>
          <p:nvPr/>
        </p:nvCxnSpPr>
        <p:spPr bwMode="auto">
          <a:xfrm>
            <a:off x="2307795" y="5679778"/>
            <a:ext cx="9864941" cy="0"/>
          </a:xfrm>
          <a:prstGeom prst="line">
            <a:avLst/>
          </a:prstGeom>
          <a:noFill/>
          <a:ln w="12700" cmpd="tri" algn="ctr">
            <a:solidFill>
              <a:schemeClr val="bg1"/>
            </a:solidFill>
            <a:round/>
            <a:headEnd/>
            <a:tailEnd/>
          </a:ln>
          <a:extLst>
            <a:ext uri="{909E8E84-426E-40DD-AFC4-6F175D3DCCD1}">
              <a14:hiddenFill xmlns:a14="http://schemas.microsoft.com/office/drawing/2010/main">
                <a:noFill/>
              </a14:hiddenFill>
            </a:ext>
          </a:extLst>
        </p:spPr>
      </p:cxnSp>
      <p:sp>
        <p:nvSpPr>
          <p:cNvPr id="81" name="Up Arrow 2">
            <a:extLst>
              <a:ext uri="{FF2B5EF4-FFF2-40B4-BE49-F238E27FC236}">
                <a16:creationId xmlns:a16="http://schemas.microsoft.com/office/drawing/2014/main" id="{3C22482A-1C61-45D3-AE4C-9ECC25509E1C}"/>
              </a:ext>
            </a:extLst>
          </p:cNvPr>
          <p:cNvSpPr>
            <a:spLocks noChangeArrowheads="1"/>
          </p:cNvSpPr>
          <p:nvPr/>
        </p:nvSpPr>
        <p:spPr bwMode="auto">
          <a:xfrm rot="5400000">
            <a:off x="3025696" y="6166041"/>
            <a:ext cx="562555" cy="1134302"/>
          </a:xfrm>
          <a:prstGeom prst="upArrow">
            <a:avLst>
              <a:gd name="adj1" fmla="val 50000"/>
              <a:gd name="adj2" fmla="val 49942"/>
            </a:avLst>
          </a:prstGeom>
          <a:solidFill>
            <a:schemeClr val="bg1">
              <a:lumMod val="50000"/>
              <a:lumOff val="50000"/>
            </a:schemeClr>
          </a:solidFill>
          <a:ln>
            <a:solidFill>
              <a:schemeClr val="bg1"/>
            </a:solidFill>
          </a:ln>
          <a:extLst/>
        </p:spPr>
        <p:txBody>
          <a:bodyPr lIns="0" tIns="0" rIns="0" bIns="0"/>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defTabSz="685800">
              <a:lnSpc>
                <a:spcPct val="90000"/>
              </a:lnSpc>
            </a:pPr>
            <a:endParaRPr lang="en-US" altLang="en-US" sz="3200">
              <a:solidFill>
                <a:srgbClr val="191919"/>
              </a:solidFill>
              <a:latin typeface="+mj-lt"/>
            </a:endParaRPr>
          </a:p>
        </p:txBody>
      </p:sp>
      <p:sp>
        <p:nvSpPr>
          <p:cNvPr id="82" name="TextBox 3">
            <a:extLst>
              <a:ext uri="{FF2B5EF4-FFF2-40B4-BE49-F238E27FC236}">
                <a16:creationId xmlns:a16="http://schemas.microsoft.com/office/drawing/2014/main" id="{16B8005A-12F8-4E7C-AEAC-E3B467F41E5D}"/>
              </a:ext>
            </a:extLst>
          </p:cNvPr>
          <p:cNvSpPr txBox="1">
            <a:spLocks noChangeArrowheads="1"/>
          </p:cNvSpPr>
          <p:nvPr/>
        </p:nvSpPr>
        <p:spPr bwMode="auto">
          <a:xfrm>
            <a:off x="2194560" y="5897880"/>
            <a:ext cx="1864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600" b="1" dirty="0">
                <a:latin typeface="+mj-lt"/>
                <a:cs typeface="Arial" panose="020B0604020202020204" pitchFamily="34" charset="0"/>
              </a:rPr>
              <a:t>CLIENT PREMISE</a:t>
            </a:r>
          </a:p>
        </p:txBody>
      </p:sp>
      <p:sp>
        <p:nvSpPr>
          <p:cNvPr id="84" name="Text Placeholder 3">
            <a:extLst>
              <a:ext uri="{FF2B5EF4-FFF2-40B4-BE49-F238E27FC236}">
                <a16:creationId xmlns:a16="http://schemas.microsoft.com/office/drawing/2014/main" id="{86AF8A5E-B312-43D5-8A88-EB23AE7A78E9}"/>
              </a:ext>
            </a:extLst>
          </p:cNvPr>
          <p:cNvSpPr txBox="1">
            <a:spLocks/>
          </p:cNvSpPr>
          <p:nvPr/>
        </p:nvSpPr>
        <p:spPr>
          <a:xfrm>
            <a:off x="502920" y="320040"/>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grpSp>
        <p:nvGrpSpPr>
          <p:cNvPr id="87" name="Group 86">
            <a:extLst>
              <a:ext uri="{FF2B5EF4-FFF2-40B4-BE49-F238E27FC236}">
                <a16:creationId xmlns:a16="http://schemas.microsoft.com/office/drawing/2014/main" id="{9DDFEC9B-EEE6-4186-BFE2-B2F2CC944F0C}"/>
              </a:ext>
            </a:extLst>
          </p:cNvPr>
          <p:cNvGrpSpPr/>
          <p:nvPr/>
        </p:nvGrpSpPr>
        <p:grpSpPr>
          <a:xfrm>
            <a:off x="8536818" y="3210687"/>
            <a:ext cx="1567302" cy="766953"/>
            <a:chOff x="11720769" y="3442254"/>
            <a:chExt cx="1567302" cy="766953"/>
          </a:xfrm>
        </p:grpSpPr>
        <p:pic>
          <p:nvPicPr>
            <p:cNvPr id="85" name="Graphic 84">
              <a:extLst>
                <a:ext uri="{FF2B5EF4-FFF2-40B4-BE49-F238E27FC236}">
                  <a16:creationId xmlns:a16="http://schemas.microsoft.com/office/drawing/2014/main" id="{8215C66E-6FF3-4E47-BC89-6E1DE3D912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50040" y="3442254"/>
              <a:ext cx="1508760" cy="766953"/>
            </a:xfrm>
            <a:prstGeom prst="rect">
              <a:avLst/>
            </a:prstGeom>
          </p:spPr>
        </p:pic>
        <p:sp>
          <p:nvSpPr>
            <p:cNvPr id="86" name="Text Box 51">
              <a:extLst>
                <a:ext uri="{FF2B5EF4-FFF2-40B4-BE49-F238E27FC236}">
                  <a16:creationId xmlns:a16="http://schemas.microsoft.com/office/drawing/2014/main" id="{3F48A40D-7FE2-4021-BADE-BD7890828004}"/>
                </a:ext>
              </a:extLst>
            </p:cNvPr>
            <p:cNvSpPr txBox="1">
              <a:spLocks noChangeArrowheads="1"/>
            </p:cNvSpPr>
            <p:nvPr/>
          </p:nvSpPr>
          <p:spPr bwMode="auto">
            <a:xfrm>
              <a:off x="11720769" y="3800532"/>
              <a:ext cx="1567302" cy="281906"/>
            </a:xfrm>
            <a:prstGeom prst="rect">
              <a:avLst/>
            </a:prstGeom>
            <a:noFill/>
            <a:ln w="21600">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9pPr>
            </a:lstStyle>
            <a:p>
              <a:pPr algn="ctr">
                <a:defRPr/>
              </a:pPr>
              <a:r>
                <a:rPr lang="en-US" altLang="en-US" sz="1400" dirty="0">
                  <a:solidFill>
                    <a:schemeClr val="tx1"/>
                  </a:solidFill>
                  <a:latin typeface="+mj-lt"/>
                </a:rPr>
                <a:t>Data repository</a:t>
              </a:r>
            </a:p>
            <a:p>
              <a:pPr algn="ctr">
                <a:defRPr/>
              </a:pPr>
              <a:endParaRPr lang="en-US" altLang="en-US" sz="1400" dirty="0">
                <a:solidFill>
                  <a:schemeClr val="accent6"/>
                </a:solidFill>
                <a:latin typeface="+mj-lt"/>
              </a:endParaRPr>
            </a:p>
          </p:txBody>
        </p:sp>
      </p:grpSp>
      <p:sp>
        <p:nvSpPr>
          <p:cNvPr id="89" name="Rectangle 88">
            <a:extLst>
              <a:ext uri="{FF2B5EF4-FFF2-40B4-BE49-F238E27FC236}">
                <a16:creationId xmlns:a16="http://schemas.microsoft.com/office/drawing/2014/main" id="{4DF9FFF8-AE22-4E82-8C82-022196D9D7B2}"/>
              </a:ext>
            </a:extLst>
          </p:cNvPr>
          <p:cNvSpPr/>
          <p:nvPr/>
        </p:nvSpPr>
        <p:spPr>
          <a:xfrm>
            <a:off x="5303520" y="2489398"/>
            <a:ext cx="3372146" cy="593273"/>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 Box 15">
            <a:extLst>
              <a:ext uri="{FF2B5EF4-FFF2-40B4-BE49-F238E27FC236}">
                <a16:creationId xmlns:a16="http://schemas.microsoft.com/office/drawing/2014/main" id="{060E8D30-827A-4FCE-94AC-DE3F0190D1E1}"/>
              </a:ext>
            </a:extLst>
          </p:cNvPr>
          <p:cNvSpPr txBox="1">
            <a:spLocks noChangeArrowheads="1"/>
          </p:cNvSpPr>
          <p:nvPr/>
        </p:nvSpPr>
        <p:spPr bwMode="auto">
          <a:xfrm>
            <a:off x="5506152" y="2536717"/>
            <a:ext cx="2966882" cy="50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9pPr>
          </a:lstStyle>
          <a:p>
            <a:pPr algn="ctr">
              <a:defRPr/>
            </a:pPr>
            <a:r>
              <a:rPr lang="en-US" altLang="en-US" sz="1400" dirty="0">
                <a:solidFill>
                  <a:schemeClr val="tx1"/>
                </a:solidFill>
                <a:latin typeface="+mj-lt"/>
              </a:rPr>
              <a:t>IBM Cloud</a:t>
            </a:r>
          </a:p>
          <a:p>
            <a:pPr algn="ctr">
              <a:defRPr/>
            </a:pPr>
            <a:r>
              <a:rPr lang="en-US" altLang="en-US" sz="1400" dirty="0">
                <a:solidFill>
                  <a:schemeClr val="tx1"/>
                </a:solidFill>
                <a:latin typeface="+mj-lt"/>
              </a:rPr>
              <a:t>RHEL 64 bit / XEN Virtual instance</a:t>
            </a:r>
          </a:p>
        </p:txBody>
      </p:sp>
      <p:sp>
        <p:nvSpPr>
          <p:cNvPr id="91" name="Text Box 24">
            <a:extLst>
              <a:ext uri="{FF2B5EF4-FFF2-40B4-BE49-F238E27FC236}">
                <a16:creationId xmlns:a16="http://schemas.microsoft.com/office/drawing/2014/main" id="{B364B212-38AB-4C22-BC50-5859556C1D60}"/>
              </a:ext>
            </a:extLst>
          </p:cNvPr>
          <p:cNvSpPr txBox="1">
            <a:spLocks noChangeArrowheads="1"/>
          </p:cNvSpPr>
          <p:nvPr/>
        </p:nvSpPr>
        <p:spPr bwMode="auto">
          <a:xfrm>
            <a:off x="4811404" y="3428570"/>
            <a:ext cx="674681" cy="28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cs typeface="Arial" pitchFamily="34" charset="0"/>
              </a:defRPr>
            </a:lvl9pPr>
          </a:lstStyle>
          <a:p>
            <a:pPr algn="ctr">
              <a:spcBef>
                <a:spcPts val="563"/>
              </a:spcBef>
              <a:defRPr/>
            </a:pPr>
            <a:r>
              <a:rPr lang="en-US" altLang="en-US" sz="1400" dirty="0">
                <a:solidFill>
                  <a:schemeClr val="tx1"/>
                </a:solidFill>
                <a:latin typeface="+mj-lt"/>
              </a:rPr>
              <a:t>GUI</a:t>
            </a:r>
          </a:p>
        </p:txBody>
      </p:sp>
      <p:sp>
        <p:nvSpPr>
          <p:cNvPr id="2" name="Rectangle 1">
            <a:extLst>
              <a:ext uri="{FF2B5EF4-FFF2-40B4-BE49-F238E27FC236}">
                <a16:creationId xmlns:a16="http://schemas.microsoft.com/office/drawing/2014/main" id="{0F669868-C827-0546-B7E2-0BE42DC398CD}"/>
              </a:ext>
            </a:extLst>
          </p:cNvPr>
          <p:cNvSpPr/>
          <p:nvPr/>
        </p:nvSpPr>
        <p:spPr>
          <a:xfrm>
            <a:off x="2331720" y="5166360"/>
            <a:ext cx="625492" cy="338554"/>
          </a:xfrm>
          <a:prstGeom prst="rect">
            <a:avLst/>
          </a:prstGeom>
        </p:spPr>
        <p:txBody>
          <a:bodyPr wrap="none">
            <a:spAutoFit/>
          </a:bodyPr>
          <a:lstStyle/>
          <a:p>
            <a:r>
              <a:rPr lang="en-US" altLang="en-US" sz="1600" b="1" dirty="0">
                <a:cs typeface="Arial" panose="020B0604020202020204" pitchFamily="34" charset="0"/>
              </a:rPr>
              <a:t> IBM</a:t>
            </a:r>
          </a:p>
        </p:txBody>
      </p:sp>
    </p:spTree>
    <p:extLst>
      <p:ext uri="{BB962C8B-B14F-4D97-AF65-F5344CB8AC3E}">
        <p14:creationId xmlns:p14="http://schemas.microsoft.com/office/powerpoint/2010/main" val="56130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1279BD2C-75D3-42F1-8025-A2C74FDDBD9B}"/>
              </a:ext>
            </a:extLst>
          </p:cNvPr>
          <p:cNvSpPr txBox="1">
            <a:spLocks noChangeArrowheads="1"/>
          </p:cNvSpPr>
          <p:nvPr/>
        </p:nvSpPr>
        <p:spPr>
          <a:xfrm>
            <a:off x="465666" y="745522"/>
            <a:ext cx="12976014"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algn="l" defTabSz="1097280" rtl="0" eaLnBrk="1" latinLnBrk="0" hangingPunct="1">
              <a:lnSpc>
                <a:spcPct val="90000"/>
              </a:lnSpc>
              <a:spcBef>
                <a:spcPct val="0"/>
              </a:spcBef>
              <a:buNone/>
              <a:defRPr sz="3600" b="0" i="0" kern="1200">
                <a:solidFill>
                  <a:schemeClr val="tx1"/>
                </a:solidFill>
                <a:latin typeface="+mj-lt"/>
                <a:ea typeface="IBM Plex Sans" charset="0"/>
                <a:cs typeface="IBM Plex Sans" charset="0"/>
              </a:defRPr>
            </a:lvl1pPr>
          </a:lstStyle>
          <a:p>
            <a:r>
              <a:rPr lang="en-US" altLang="en-US" sz="3200" dirty="0"/>
              <a:t>How </a:t>
            </a:r>
            <a:r>
              <a:rPr lang="en-US" sz="3200" dirty="0">
                <a:cs typeface="Arial" panose="020B0604020202020204" pitchFamily="34" charset="0"/>
              </a:rPr>
              <a:t>IBM Cloud Resiliency Application and IT Discovery </a:t>
            </a:r>
            <a:r>
              <a:rPr lang="en-US" altLang="en-US" sz="3200" dirty="0"/>
              <a:t>helps</a:t>
            </a:r>
          </a:p>
        </p:txBody>
      </p:sp>
      <p:sp>
        <p:nvSpPr>
          <p:cNvPr id="8" name="TextBox 7">
            <a:extLst>
              <a:ext uri="{FF2B5EF4-FFF2-40B4-BE49-F238E27FC236}">
                <a16:creationId xmlns:a16="http://schemas.microsoft.com/office/drawing/2014/main" id="{B33E33E8-7F39-4538-A1A9-7769B61FDA0C}"/>
              </a:ext>
            </a:extLst>
          </p:cNvPr>
          <p:cNvSpPr txBox="1">
            <a:spLocks noChangeArrowheads="1"/>
          </p:cNvSpPr>
          <p:nvPr/>
        </p:nvSpPr>
        <p:spPr bwMode="auto">
          <a:xfrm flipH="1">
            <a:off x="457200" y="1463040"/>
            <a:ext cx="1325880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dirty="0">
                <a:solidFill>
                  <a:srgbClr val="0F6DFF"/>
                </a:solidFill>
                <a:latin typeface="+mj-lt"/>
                <a:ea typeface="MS PGothic" pitchFamily="34" charset="-128"/>
                <a:cs typeface="Arial" panose="020B0604020202020204" pitchFamily="34" charset="0"/>
              </a:rPr>
              <a:t>Do you know where business applications and components are installed and the associated dependencies before before you embark any IT projects including data center migrations and DR assessments ? </a:t>
            </a:r>
          </a:p>
          <a:p>
            <a:endParaRPr lang="en-US" altLang="en-US" sz="1800" dirty="0">
              <a:latin typeface="+mj-lt"/>
              <a:cs typeface="Arial" panose="020B0604020202020204" pitchFamily="34" charset="0"/>
            </a:endParaRPr>
          </a:p>
          <a:p>
            <a:pPr marL="457200" indent="-285750">
              <a:buFont typeface="Arial" charset="0"/>
              <a:buChar char="•"/>
            </a:pPr>
            <a:r>
              <a:rPr lang="en-US" sz="2000" dirty="0">
                <a:latin typeface="+mj-lt"/>
                <a:ea typeface="+mj-ea"/>
                <a:cs typeface="Arial"/>
              </a:rPr>
              <a:t>IBM Cloud Resiliency Application and IT Discovery for Orchestration </a:t>
            </a:r>
            <a:r>
              <a:rPr lang="en-US" altLang="en-US" sz="2000" dirty="0">
                <a:latin typeface="+mj-lt"/>
                <a:ea typeface="+mj-ea"/>
                <a:cs typeface="Arial"/>
              </a:rPr>
              <a:t>helps to discover and map business applications to the IT infrastructure  </a:t>
            </a:r>
          </a:p>
          <a:p>
            <a:endParaRPr lang="en-US" altLang="en-US" sz="2000" dirty="0">
              <a:latin typeface="+mj-lt"/>
              <a:cs typeface="Arial" panose="020B0604020202020204" pitchFamily="34" charset="0"/>
            </a:endParaRPr>
          </a:p>
          <a:p>
            <a:r>
              <a:rPr lang="en-US" altLang="en-US" sz="2000" dirty="0">
                <a:solidFill>
                  <a:srgbClr val="0F6DFF"/>
                </a:solidFill>
                <a:latin typeface="+mj-lt"/>
                <a:ea typeface="MS PGothic" pitchFamily="34" charset="-128"/>
                <a:cs typeface="Arial" panose="020B0604020202020204" pitchFamily="34" charset="0"/>
              </a:rPr>
              <a:t>Do you have the time or resources to engage in a complete application mapping exercise?</a:t>
            </a:r>
          </a:p>
          <a:p>
            <a:endParaRPr lang="en-US" altLang="en-US" sz="1800" dirty="0">
              <a:solidFill>
                <a:srgbClr val="298C85"/>
              </a:solidFill>
              <a:latin typeface="+mj-lt"/>
              <a:ea typeface="MS PGothic" pitchFamily="34" charset="-128"/>
              <a:cs typeface="Arial" panose="020B0604020202020204" pitchFamily="34" charset="0"/>
            </a:endParaRPr>
          </a:p>
          <a:p>
            <a:pPr marL="457200" indent="-285750">
              <a:buFont typeface="Arial" charset="0"/>
              <a:buChar char="•"/>
            </a:pPr>
            <a:r>
              <a:rPr lang="en-US" sz="2000" dirty="0">
                <a:latin typeface="+mj-lt"/>
                <a:ea typeface="+mj-ea"/>
                <a:cs typeface="Arial"/>
              </a:rPr>
              <a:t>IBM Cloud Resiliency Application and IT Discovery for Orchestration </a:t>
            </a:r>
            <a:r>
              <a:rPr lang="en-US" altLang="en-US" sz="2000" dirty="0">
                <a:latin typeface="+mj-lt"/>
                <a:ea typeface="+mj-ea"/>
                <a:cs typeface="Arial"/>
              </a:rPr>
              <a:t>can typically be completed in 8 </a:t>
            </a:r>
            <a:r>
              <a:rPr lang="mr-IN" altLang="en-US" sz="2000" dirty="0">
                <a:latin typeface="+mj-lt"/>
                <a:ea typeface="+mj-ea"/>
              </a:rPr>
              <a:t>–</a:t>
            </a:r>
            <a:r>
              <a:rPr lang="en-US" altLang="en-US" sz="2000" dirty="0">
                <a:latin typeface="+mj-lt"/>
                <a:ea typeface="+mj-ea"/>
                <a:cs typeface="Arial"/>
              </a:rPr>
              <a:t> 12 weeks with a scope of 30 mapped applications and 1,000 servers</a:t>
            </a:r>
          </a:p>
          <a:p>
            <a:endParaRPr lang="en-US" altLang="en-US" sz="1800" dirty="0">
              <a:latin typeface="+mj-lt"/>
              <a:cs typeface="Arial" panose="020B0604020202020204" pitchFamily="34" charset="0"/>
            </a:endParaRPr>
          </a:p>
          <a:p>
            <a:r>
              <a:rPr lang="en-US" altLang="en-US" sz="2000" dirty="0">
                <a:solidFill>
                  <a:srgbClr val="0F6DFF"/>
                </a:solidFill>
                <a:latin typeface="+mj-lt"/>
                <a:ea typeface="MS PGothic" pitchFamily="34" charset="-128"/>
                <a:cs typeface="Arial" panose="020B0604020202020204" pitchFamily="34" charset="0"/>
              </a:rPr>
              <a:t>Do you need to deploy tools on IT Infrastructure ? How about IT security?</a:t>
            </a:r>
          </a:p>
          <a:p>
            <a:endParaRPr lang="en-US" altLang="en-US" sz="1800" b="1" dirty="0">
              <a:latin typeface="+mj-lt"/>
              <a:cs typeface="Arial" panose="020B0604020202020204" pitchFamily="34" charset="0"/>
            </a:endParaRPr>
          </a:p>
          <a:p>
            <a:pPr marL="457200" indent="-285750">
              <a:buFont typeface="Arial" charset="0"/>
              <a:buChar char="•"/>
            </a:pPr>
            <a:r>
              <a:rPr lang="en-US" sz="2000" dirty="0">
                <a:latin typeface="+mj-lt"/>
                <a:ea typeface="+mj-ea"/>
                <a:cs typeface="Arial"/>
              </a:rPr>
              <a:t>IBM Cloud Resiliency Application and IT Discovery for Orchestration </a:t>
            </a:r>
            <a:r>
              <a:rPr lang="en-US" altLang="en-US" sz="2000" dirty="0">
                <a:latin typeface="+mj-lt"/>
                <a:ea typeface="+mj-ea"/>
                <a:cs typeface="Arial"/>
              </a:rPr>
              <a:t>requires that only a simple script be run on the servers typically for 5 days.  No enterprise level tools are deployed, no firewall rules are changed and no credentials are provided to IBM.</a:t>
            </a:r>
            <a:endParaRPr lang="en-US" altLang="en-US" sz="2400" dirty="0">
              <a:latin typeface="+mj-lt"/>
              <a:cs typeface="Arial" panose="020B0604020202020204" pitchFamily="34" charset="0"/>
            </a:endParaRPr>
          </a:p>
          <a:p>
            <a:endParaRPr lang="en-US" altLang="en-US" sz="2000" dirty="0">
              <a:latin typeface="+mj-lt"/>
              <a:cs typeface="Arial" panose="020B0604020202020204" pitchFamily="34" charset="0"/>
            </a:endParaRPr>
          </a:p>
        </p:txBody>
      </p:sp>
      <p:sp>
        <p:nvSpPr>
          <p:cNvPr id="9" name="Text Placeholder 3">
            <a:extLst>
              <a:ext uri="{FF2B5EF4-FFF2-40B4-BE49-F238E27FC236}">
                <a16:creationId xmlns:a16="http://schemas.microsoft.com/office/drawing/2014/main" id="{D92616E1-3BEF-46DD-AACA-3342E6DABC2B}"/>
              </a:ext>
            </a:extLst>
          </p:cNvPr>
          <p:cNvSpPr txBox="1">
            <a:spLocks/>
          </p:cNvSpPr>
          <p:nvPr/>
        </p:nvSpPr>
        <p:spPr>
          <a:xfrm>
            <a:off x="502920" y="320040"/>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spTree>
    <p:extLst>
      <p:ext uri="{BB962C8B-B14F-4D97-AF65-F5344CB8AC3E}">
        <p14:creationId xmlns:p14="http://schemas.microsoft.com/office/powerpoint/2010/main" val="1962390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0F7455-A01F-4D0A-8A61-9A47176EAE95}"/>
              </a:ext>
            </a:extLst>
          </p:cNvPr>
          <p:cNvSpPr/>
          <p:nvPr/>
        </p:nvSpPr>
        <p:spPr>
          <a:xfrm>
            <a:off x="426720" y="2417981"/>
            <a:ext cx="6019800" cy="5303519"/>
          </a:xfrm>
          <a:prstGeom prst="rect">
            <a:avLst/>
          </a:prstGeom>
          <a:solidFill>
            <a:srgbClr val="053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charset="0"/>
              <a:ea typeface="Arial" charset="0"/>
              <a:cs typeface="Arial" charset="0"/>
            </a:endParaRPr>
          </a:p>
        </p:txBody>
      </p:sp>
      <p:sp>
        <p:nvSpPr>
          <p:cNvPr id="8" name="Title 2">
            <a:extLst>
              <a:ext uri="{FF2B5EF4-FFF2-40B4-BE49-F238E27FC236}">
                <a16:creationId xmlns:a16="http://schemas.microsoft.com/office/drawing/2014/main" id="{42F320B7-169F-40C2-93E5-134678E19432}"/>
              </a:ext>
            </a:extLst>
          </p:cNvPr>
          <p:cNvSpPr txBox="1">
            <a:spLocks/>
          </p:cNvSpPr>
          <p:nvPr/>
        </p:nvSpPr>
        <p:spPr bwMode="auto">
          <a:xfrm>
            <a:off x="365760" y="588402"/>
            <a:ext cx="11841480" cy="581372"/>
          </a:xfrm>
          <a:prstGeom prst="rect">
            <a:avLst/>
          </a:prstGeom>
          <a:noFill/>
          <a:ln>
            <a:noFill/>
          </a:ln>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90000"/>
              </a:lnSpc>
              <a:defRPr/>
            </a:pPr>
            <a:r>
              <a:rPr lang="en-US" sz="3200" dirty="0">
                <a:solidFill>
                  <a:srgbClr val="404040"/>
                </a:solidFill>
                <a:latin typeface="+mj-lt"/>
                <a:ea typeface="+mj-ea"/>
                <a:cs typeface="Arial"/>
              </a:rPr>
              <a:t>Pricing Model </a:t>
            </a:r>
            <a:r>
              <a:rPr lang="mr-IN" sz="3200" dirty="0">
                <a:solidFill>
                  <a:srgbClr val="404040"/>
                </a:solidFill>
                <a:latin typeface="+mj-lt"/>
                <a:ea typeface="+mj-ea"/>
                <a:cs typeface="Arial"/>
              </a:rPr>
              <a:t>–</a:t>
            </a:r>
            <a:r>
              <a:rPr lang="en-US" sz="3200" dirty="0">
                <a:solidFill>
                  <a:srgbClr val="404040"/>
                </a:solidFill>
                <a:latin typeface="+mj-lt"/>
                <a:ea typeface="+mj-ea"/>
                <a:cs typeface="Arial"/>
              </a:rPr>
              <a:t> IBM Cloud Resiliency Orchestration</a:t>
            </a:r>
          </a:p>
        </p:txBody>
      </p:sp>
      <p:graphicFrame>
        <p:nvGraphicFramePr>
          <p:cNvPr id="9" name="Table 8">
            <a:extLst>
              <a:ext uri="{FF2B5EF4-FFF2-40B4-BE49-F238E27FC236}">
                <a16:creationId xmlns:a16="http://schemas.microsoft.com/office/drawing/2014/main" id="{A7D60077-3F13-4573-AD48-6230767D246F}"/>
              </a:ext>
            </a:extLst>
          </p:cNvPr>
          <p:cNvGraphicFramePr>
            <a:graphicFrameLocks noGrp="1"/>
          </p:cNvGraphicFramePr>
          <p:nvPr>
            <p:extLst>
              <p:ext uri="{D42A27DB-BD31-4B8C-83A1-F6EECF244321}">
                <p14:modId xmlns:p14="http://schemas.microsoft.com/office/powerpoint/2010/main" val="1813277484"/>
              </p:ext>
            </p:extLst>
          </p:nvPr>
        </p:nvGraphicFramePr>
        <p:xfrm>
          <a:off x="426720" y="1278530"/>
          <a:ext cx="13776960" cy="913136"/>
        </p:xfrm>
        <a:graphic>
          <a:graphicData uri="http://schemas.openxmlformats.org/drawingml/2006/table">
            <a:tbl>
              <a:tblPr firstRow="1" bandRow="1">
                <a:tableStyleId>{5C22544A-7EE6-4342-B048-85BDC9FD1C3A}</a:tableStyleId>
              </a:tblPr>
              <a:tblGrid>
                <a:gridCol w="4592320">
                  <a:extLst>
                    <a:ext uri="{9D8B030D-6E8A-4147-A177-3AD203B41FA5}">
                      <a16:colId xmlns:a16="http://schemas.microsoft.com/office/drawing/2014/main" val="20000"/>
                    </a:ext>
                  </a:extLst>
                </a:gridCol>
                <a:gridCol w="4592320">
                  <a:extLst>
                    <a:ext uri="{9D8B030D-6E8A-4147-A177-3AD203B41FA5}">
                      <a16:colId xmlns:a16="http://schemas.microsoft.com/office/drawing/2014/main" val="20001"/>
                    </a:ext>
                  </a:extLst>
                </a:gridCol>
                <a:gridCol w="4592320">
                  <a:extLst>
                    <a:ext uri="{9D8B030D-6E8A-4147-A177-3AD203B41FA5}">
                      <a16:colId xmlns:a16="http://schemas.microsoft.com/office/drawing/2014/main" val="20002"/>
                    </a:ext>
                  </a:extLst>
                </a:gridCol>
              </a:tblGrid>
              <a:tr h="264154">
                <a:tc>
                  <a:txBody>
                    <a:bodyPr/>
                    <a:lstStyle/>
                    <a:p>
                      <a:pPr algn="ctr"/>
                      <a:r>
                        <a:rPr lang="en-US" sz="2400" dirty="0">
                          <a:solidFill>
                            <a:schemeClr val="bg2"/>
                          </a:solidFill>
                          <a:latin typeface="+mj-lt"/>
                          <a:cs typeface="Arial" panose="020B0604020202020204" pitchFamily="34" charset="0"/>
                        </a:rPr>
                        <a:t>Primary DC</a:t>
                      </a:r>
                    </a:p>
                  </a:txBody>
                  <a:tcPr anchor="ctr">
                    <a:lnL w="12700" cmpd="sng">
                      <a:noFill/>
                    </a:lnL>
                    <a:lnR w="285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lumMod val="50000"/>
                      </a:schemeClr>
                    </a:solidFill>
                  </a:tcPr>
                </a:tc>
                <a:tc>
                  <a:txBody>
                    <a:bodyPr/>
                    <a:lstStyle/>
                    <a:p>
                      <a:pPr algn="ctr"/>
                      <a:r>
                        <a:rPr lang="en-US" sz="2400" dirty="0">
                          <a:solidFill>
                            <a:schemeClr val="bg2"/>
                          </a:solidFill>
                          <a:latin typeface="+mj-lt"/>
                          <a:cs typeface="Arial" panose="020B0604020202020204" pitchFamily="34" charset="0"/>
                        </a:rPr>
                        <a:t>DR- DC</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lumMod val="75000"/>
                      </a:schemeClr>
                    </a:solidFill>
                  </a:tcPr>
                </a:tc>
                <a:tc>
                  <a:txBody>
                    <a:bodyPr/>
                    <a:lstStyle/>
                    <a:p>
                      <a:pPr algn="ctr"/>
                      <a:r>
                        <a:rPr lang="en-US" sz="2400" dirty="0">
                          <a:solidFill>
                            <a:schemeClr val="bg2"/>
                          </a:solidFill>
                          <a:latin typeface="+mj-lt"/>
                          <a:cs typeface="Arial" panose="020B0604020202020204" pitchFamily="34" charset="0"/>
                        </a:rPr>
                        <a:t>Can</a:t>
                      </a:r>
                      <a:r>
                        <a:rPr lang="en-US" sz="2400" baseline="0" dirty="0">
                          <a:solidFill>
                            <a:schemeClr val="bg2"/>
                          </a:solidFill>
                          <a:latin typeface="+mj-lt"/>
                          <a:cs typeface="Arial" panose="020B0604020202020204" pitchFamily="34" charset="0"/>
                        </a:rPr>
                        <a:t> be delivered with</a:t>
                      </a:r>
                      <a:endParaRPr lang="en-US" sz="2400" dirty="0">
                        <a:solidFill>
                          <a:schemeClr val="bg2"/>
                        </a:solidFill>
                        <a:latin typeface="+mj-lt"/>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0"/>
                  </a:ext>
                </a:extLst>
              </a:tr>
              <a:tr h="455936">
                <a:tc>
                  <a:txBody>
                    <a:bodyPr/>
                    <a:lstStyle/>
                    <a:p>
                      <a:pPr algn="ctr"/>
                      <a:r>
                        <a:rPr lang="en-US" sz="1800" dirty="0">
                          <a:solidFill>
                            <a:schemeClr val="bg2"/>
                          </a:solidFill>
                          <a:latin typeface="+mj-lt"/>
                          <a:cs typeface="Arial" panose="020B0604020202020204" pitchFamily="34" charset="0"/>
                        </a:rPr>
                        <a:t>Customer/IBM/AWS/IBM Cloud</a:t>
                      </a:r>
                    </a:p>
                  </a:txBody>
                  <a:tcPr anchor="ctr">
                    <a:lnL w="12700" cmpd="sng">
                      <a:noFill/>
                    </a:lnL>
                    <a:lnR w="285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65000"/>
                      </a:schemeClr>
                    </a:solidFill>
                  </a:tcPr>
                </a:tc>
                <a:tc>
                  <a:txBody>
                    <a:bodyPr/>
                    <a:lstStyle/>
                    <a:p>
                      <a:pPr algn="ctr"/>
                      <a:r>
                        <a:rPr lang="en-US" sz="1800" dirty="0">
                          <a:solidFill>
                            <a:schemeClr val="bg2"/>
                          </a:solidFill>
                          <a:latin typeface="+mj-lt"/>
                          <a:cs typeface="Arial" panose="020B0604020202020204" pitchFamily="34" charset="0"/>
                        </a:rPr>
                        <a:t>Customer/IBM/AWS/IBM Cloud</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65000"/>
                      </a:schemeClr>
                    </a:solidFill>
                  </a:tcPr>
                </a:tc>
                <a:tc>
                  <a:txBody>
                    <a:bodyPr/>
                    <a:lstStyle/>
                    <a:p>
                      <a:pPr algn="ctr"/>
                      <a:r>
                        <a:rPr lang="en-US" sz="1800" dirty="0">
                          <a:solidFill>
                            <a:schemeClr val="bg2"/>
                          </a:solidFill>
                          <a:latin typeface="+mj-lt"/>
                          <a:cs typeface="Arial" panose="020B0604020202020204" pitchFamily="34" charset="0"/>
                        </a:rPr>
                        <a:t>Any DC to any</a:t>
                      </a:r>
                      <a:r>
                        <a:rPr lang="en-US" sz="1800" baseline="0" dirty="0">
                          <a:solidFill>
                            <a:schemeClr val="bg2"/>
                          </a:solidFill>
                          <a:latin typeface="+mj-lt"/>
                          <a:cs typeface="Arial" panose="020B0604020202020204" pitchFamily="34" charset="0"/>
                        </a:rPr>
                        <a:t> DC</a:t>
                      </a:r>
                      <a:endParaRPr lang="en-US" sz="1800" dirty="0">
                        <a:solidFill>
                          <a:schemeClr val="bg2"/>
                        </a:solidFill>
                        <a:latin typeface="+mj-lt"/>
                        <a:cs typeface="Arial" panose="020B0604020202020204" pitchFamily="34" charset="0"/>
                      </a:endParaRPr>
                    </a:p>
                  </a:txBody>
                  <a:tcPr anchor="ctr">
                    <a:lnL w="28575" cap="flat" cmpd="sng" algn="ctr">
                      <a:solidFill>
                        <a:schemeClr val="bg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2">
                        <a:lumMod val="65000"/>
                      </a:schemeClr>
                    </a:solidFill>
                  </a:tcPr>
                </a:tc>
                <a:extLst>
                  <a:ext uri="{0D108BD9-81ED-4DB2-BD59-A6C34878D82A}">
                    <a16:rowId xmlns:a16="http://schemas.microsoft.com/office/drawing/2014/main" val="10001"/>
                  </a:ext>
                </a:extLst>
              </a:tr>
            </a:tbl>
          </a:graphicData>
        </a:graphic>
      </p:graphicFrame>
      <p:sp>
        <p:nvSpPr>
          <p:cNvPr id="10" name="Rectangle 27">
            <a:extLst>
              <a:ext uri="{FF2B5EF4-FFF2-40B4-BE49-F238E27FC236}">
                <a16:creationId xmlns:a16="http://schemas.microsoft.com/office/drawing/2014/main" id="{B842274D-11B9-434B-A015-8C65769571F9}"/>
              </a:ext>
            </a:extLst>
          </p:cNvPr>
          <p:cNvSpPr>
            <a:spLocks noChangeArrowheads="1"/>
          </p:cNvSpPr>
          <p:nvPr/>
        </p:nvSpPr>
        <p:spPr bwMode="auto">
          <a:xfrm>
            <a:off x="960120" y="2697480"/>
            <a:ext cx="5029200" cy="4462760"/>
          </a:xfrm>
          <a:prstGeom prst="rect">
            <a:avLst/>
          </a:prstGeom>
          <a:noFill/>
          <a:ln>
            <a:noFill/>
          </a:ln>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2400" b="1" dirty="0">
                <a:solidFill>
                  <a:schemeClr val="bg2"/>
                </a:solidFill>
                <a:latin typeface="+mj-lt"/>
                <a:ea typeface="+mj-ea"/>
                <a:cs typeface="Arial"/>
              </a:rPr>
              <a:t>Pricing Model:</a:t>
            </a:r>
          </a:p>
          <a:p>
            <a:pPr eaLnBrk="1" hangingPunct="1">
              <a:defRPr/>
            </a:pPr>
            <a:endParaRPr lang="en-US" altLang="en-US" sz="2400" dirty="0">
              <a:solidFill>
                <a:schemeClr val="bg2"/>
              </a:solidFill>
              <a:latin typeface="+mj-lt"/>
            </a:endParaRPr>
          </a:p>
          <a:p>
            <a:pPr marL="189109" indent="-189109">
              <a:buFont typeface="Wingdings" panose="05000000000000000000" pitchFamily="2" charset="2"/>
              <a:buChar char="§"/>
              <a:defRPr/>
            </a:pPr>
            <a:r>
              <a:rPr lang="en-US" sz="2400" dirty="0">
                <a:solidFill>
                  <a:schemeClr val="bg2"/>
                </a:solidFill>
                <a:latin typeface="+mj-lt"/>
              </a:rPr>
              <a:t>One-time implementation: OTC</a:t>
            </a:r>
          </a:p>
          <a:p>
            <a:pPr marL="189109" indent="-189109">
              <a:buFont typeface="Wingdings" panose="05000000000000000000" pitchFamily="2" charset="2"/>
              <a:buChar char="§"/>
              <a:defRPr/>
            </a:pPr>
            <a:endParaRPr lang="en-US" sz="2400" dirty="0">
              <a:solidFill>
                <a:schemeClr val="bg2"/>
              </a:solidFill>
              <a:latin typeface="+mj-lt"/>
            </a:endParaRPr>
          </a:p>
          <a:p>
            <a:pPr marL="189109" indent="-189109">
              <a:buFont typeface="Wingdings" panose="05000000000000000000" pitchFamily="2" charset="2"/>
              <a:buChar char="§"/>
              <a:defRPr/>
            </a:pPr>
            <a:r>
              <a:rPr lang="en-US" sz="2400" dirty="0">
                <a:solidFill>
                  <a:schemeClr val="bg2"/>
                </a:solidFill>
                <a:latin typeface="+mj-lt"/>
              </a:rPr>
              <a:t>Monthly recurring charges: MRC</a:t>
            </a:r>
          </a:p>
          <a:p>
            <a:pPr marL="189109" indent="-189109">
              <a:buFont typeface="Wingdings" panose="05000000000000000000" pitchFamily="2" charset="2"/>
              <a:buChar char="§"/>
              <a:defRPr/>
            </a:pPr>
            <a:endParaRPr lang="en-US" sz="2400" dirty="0">
              <a:solidFill>
                <a:schemeClr val="bg2"/>
              </a:solidFill>
              <a:latin typeface="+mj-lt"/>
            </a:endParaRPr>
          </a:p>
          <a:p>
            <a:pPr marL="189109" indent="-189109">
              <a:buFont typeface="Wingdings" panose="05000000000000000000" pitchFamily="2" charset="2"/>
              <a:buChar char="§"/>
              <a:defRPr/>
            </a:pPr>
            <a:r>
              <a:rPr lang="en-US" sz="2400" dirty="0">
                <a:solidFill>
                  <a:schemeClr val="bg2"/>
                </a:solidFill>
                <a:latin typeface="+mj-lt"/>
              </a:rPr>
              <a:t>Prices include: </a:t>
            </a:r>
          </a:p>
          <a:p>
            <a:pPr marL="571500" lvl="1" indent="-177800">
              <a:buFont typeface="Wingdings" panose="05000000000000000000" pitchFamily="2" charset="2"/>
              <a:buChar char="§"/>
              <a:defRPr/>
            </a:pPr>
            <a:r>
              <a:rPr lang="en-US" sz="1800" dirty="0">
                <a:solidFill>
                  <a:schemeClr val="bg2"/>
                </a:solidFill>
                <a:latin typeface="+mj-lt"/>
              </a:rPr>
              <a:t>Orchestration scope defined in contract</a:t>
            </a:r>
          </a:p>
          <a:p>
            <a:pPr marL="189109" indent="-189109">
              <a:buFont typeface="Wingdings" panose="05000000000000000000" pitchFamily="2" charset="2"/>
              <a:buChar char="§"/>
              <a:defRPr/>
            </a:pPr>
            <a:endParaRPr lang="en-US" sz="2400" dirty="0">
              <a:solidFill>
                <a:schemeClr val="bg2"/>
              </a:solidFill>
              <a:latin typeface="+mj-lt"/>
            </a:endParaRPr>
          </a:p>
          <a:p>
            <a:pPr marL="189109" indent="-189109">
              <a:buFont typeface="Wingdings" panose="05000000000000000000" pitchFamily="2" charset="2"/>
              <a:buChar char="§"/>
              <a:defRPr/>
            </a:pPr>
            <a:r>
              <a:rPr lang="en-US" sz="2400" dirty="0">
                <a:solidFill>
                  <a:schemeClr val="bg2"/>
                </a:solidFill>
                <a:latin typeface="+mj-lt"/>
              </a:rPr>
              <a:t>Additional charges for</a:t>
            </a:r>
          </a:p>
          <a:p>
            <a:pPr marL="589159" lvl="2" indent="-189109">
              <a:buFont typeface="Wingdings" panose="05000000000000000000" pitchFamily="2" charset="2"/>
              <a:buChar char="§"/>
              <a:defRPr/>
            </a:pPr>
            <a:r>
              <a:rPr lang="en-US" altLang="en-US" sz="1800" dirty="0">
                <a:solidFill>
                  <a:schemeClr val="bg2"/>
                </a:solidFill>
                <a:latin typeface="+mj-lt"/>
                <a:cs typeface="Arial"/>
              </a:rPr>
              <a:t>Optional Charges</a:t>
            </a:r>
            <a:r>
              <a:rPr lang="en-US" altLang="en-US" sz="1800" b="1" dirty="0">
                <a:solidFill>
                  <a:schemeClr val="bg2"/>
                </a:solidFill>
                <a:latin typeface="+mj-lt"/>
                <a:cs typeface="Arial"/>
              </a:rPr>
              <a:t>: </a:t>
            </a:r>
          </a:p>
          <a:p>
            <a:pPr marL="1046359" lvl="3" indent="-189109">
              <a:buFont typeface="Wingdings" panose="05000000000000000000" pitchFamily="2" charset="2"/>
              <a:buChar char="§"/>
              <a:defRPr/>
            </a:pPr>
            <a:r>
              <a:rPr lang="en-US" sz="1600" dirty="0">
                <a:solidFill>
                  <a:schemeClr val="bg2"/>
                </a:solidFill>
                <a:latin typeface="+mj-lt"/>
              </a:rPr>
              <a:t>Orchestration Consulting</a:t>
            </a:r>
          </a:p>
          <a:p>
            <a:pPr marL="1046359" lvl="3" indent="-189109">
              <a:buFont typeface="Wingdings" panose="05000000000000000000" pitchFamily="2" charset="2"/>
              <a:buChar char="§"/>
              <a:defRPr/>
            </a:pPr>
            <a:r>
              <a:rPr lang="en-US" sz="1600" dirty="0">
                <a:solidFill>
                  <a:schemeClr val="bg2"/>
                </a:solidFill>
                <a:latin typeface="+mj-lt"/>
              </a:rPr>
              <a:t>Application and IT Discovery </a:t>
            </a:r>
          </a:p>
        </p:txBody>
      </p:sp>
      <p:sp>
        <p:nvSpPr>
          <p:cNvPr id="11" name="Rectangle 27">
            <a:extLst>
              <a:ext uri="{FF2B5EF4-FFF2-40B4-BE49-F238E27FC236}">
                <a16:creationId xmlns:a16="http://schemas.microsoft.com/office/drawing/2014/main" id="{0C633C91-D95F-44B6-B199-1DAA055EF19E}"/>
              </a:ext>
            </a:extLst>
          </p:cNvPr>
          <p:cNvSpPr>
            <a:spLocks noChangeArrowheads="1"/>
          </p:cNvSpPr>
          <p:nvPr/>
        </p:nvSpPr>
        <p:spPr bwMode="auto">
          <a:xfrm>
            <a:off x="6779543" y="2423160"/>
            <a:ext cx="7165057" cy="5262979"/>
          </a:xfrm>
          <a:prstGeom prst="rect">
            <a:avLst/>
          </a:prstGeom>
          <a:noFill/>
          <a:ln>
            <a:noFill/>
          </a:ln>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2400" b="1" dirty="0">
                <a:latin typeface="+mj-lt"/>
                <a:ea typeface="+mj-ea"/>
                <a:cs typeface="Arial"/>
              </a:rPr>
              <a:t>IBM deliverables: based on scope agreed with customer</a:t>
            </a:r>
            <a:endParaRPr lang="en-US" sz="2400" dirty="0">
              <a:latin typeface="+mj-lt"/>
            </a:endParaRPr>
          </a:p>
          <a:p>
            <a:pPr marL="189109" indent="-189109">
              <a:buFont typeface="Wingdings" panose="05000000000000000000" pitchFamily="2" charset="2"/>
              <a:buChar char="§"/>
              <a:defRPr/>
            </a:pPr>
            <a:r>
              <a:rPr lang="en-US" sz="1800" dirty="0">
                <a:latin typeface="+mj-lt"/>
              </a:rPr>
              <a:t>Orchestration proxy server at primary site</a:t>
            </a:r>
          </a:p>
          <a:p>
            <a:pPr marL="189109" indent="-189109">
              <a:buFont typeface="Wingdings" panose="05000000000000000000" pitchFamily="2" charset="2"/>
              <a:buChar char="§"/>
              <a:defRPr/>
            </a:pPr>
            <a:r>
              <a:rPr lang="en-US" sz="1800" dirty="0">
                <a:latin typeface="+mj-lt"/>
              </a:rPr>
              <a:t>Orchestration server at DR site</a:t>
            </a:r>
          </a:p>
          <a:p>
            <a:pPr marL="189109" indent="-189109">
              <a:buFont typeface="Wingdings" panose="05000000000000000000" pitchFamily="2" charset="2"/>
              <a:buChar char="§"/>
              <a:defRPr/>
            </a:pPr>
            <a:r>
              <a:rPr lang="en-US" sz="1800" dirty="0">
                <a:latin typeface="+mj-lt"/>
              </a:rPr>
              <a:t>Right to use (subscription) license for Resiliency Orchestration  tool</a:t>
            </a:r>
          </a:p>
          <a:p>
            <a:pPr marL="1028700" lvl="1" algn="just" fontAlgn="b">
              <a:buFont typeface="Cambria Math" panose="02040503050406030204" pitchFamily="18" charset="0"/>
              <a:buChar char="⎯"/>
            </a:pPr>
            <a:r>
              <a:rPr lang="en-US" sz="1600" dirty="0">
                <a:latin typeface="+mj-lt"/>
                <a:cs typeface="Arial" panose="020B0604020202020204" pitchFamily="34" charset="0"/>
              </a:rPr>
              <a:t>Virtual machines</a:t>
            </a:r>
          </a:p>
          <a:p>
            <a:pPr marL="1028700" lvl="1" algn="just" fontAlgn="b">
              <a:buFont typeface="Cambria Math" panose="02040503050406030204" pitchFamily="18" charset="0"/>
              <a:buChar char="⎯"/>
            </a:pPr>
            <a:r>
              <a:rPr lang="en-US" sz="1600" dirty="0">
                <a:latin typeface="+mj-lt"/>
                <a:cs typeface="Arial" panose="020B0604020202020204" pitchFamily="34" charset="0"/>
              </a:rPr>
              <a:t>Bare metal machines</a:t>
            </a:r>
          </a:p>
          <a:p>
            <a:pPr marL="189109" indent="-189109">
              <a:buFont typeface="Wingdings" panose="05000000000000000000" pitchFamily="2" charset="2"/>
              <a:buChar char="§"/>
              <a:defRPr/>
            </a:pPr>
            <a:r>
              <a:rPr lang="en-US" sz="1800" dirty="0">
                <a:latin typeface="+mj-lt"/>
              </a:rPr>
              <a:t>Implementation services</a:t>
            </a:r>
          </a:p>
          <a:p>
            <a:pPr marL="189109" indent="-189109">
              <a:buFont typeface="Wingdings" panose="05000000000000000000" pitchFamily="2" charset="2"/>
              <a:buChar char="§"/>
              <a:defRPr/>
            </a:pPr>
            <a:r>
              <a:rPr lang="en-US" sz="1800" dirty="0">
                <a:latin typeface="+mj-lt"/>
              </a:rPr>
              <a:t>Program manager to manage Project</a:t>
            </a:r>
          </a:p>
          <a:p>
            <a:pPr marL="189109" indent="-189109">
              <a:buFont typeface="Wingdings" panose="05000000000000000000" pitchFamily="2" charset="2"/>
              <a:buChar char="§"/>
              <a:defRPr/>
            </a:pPr>
            <a:r>
              <a:rPr lang="en-US" sz="1800" dirty="0">
                <a:latin typeface="+mj-lt"/>
              </a:rPr>
              <a:t>Customer operation team training</a:t>
            </a:r>
          </a:p>
          <a:p>
            <a:pPr marL="189109" indent="-189109">
              <a:buFont typeface="Wingdings" panose="05000000000000000000" pitchFamily="2" charset="2"/>
              <a:buChar char="§"/>
              <a:defRPr/>
            </a:pPr>
            <a:r>
              <a:rPr lang="en-US" sz="1800" dirty="0">
                <a:latin typeface="+mj-lt"/>
              </a:rPr>
              <a:t>DR tests</a:t>
            </a:r>
          </a:p>
          <a:p>
            <a:pPr marL="189109" indent="-189109">
              <a:buFont typeface="Wingdings" panose="05000000000000000000" pitchFamily="2" charset="2"/>
              <a:buChar char="§"/>
              <a:defRPr/>
            </a:pPr>
            <a:r>
              <a:rPr lang="en-US" sz="1800" dirty="0">
                <a:latin typeface="+mj-lt"/>
              </a:rPr>
              <a:t>Monitoring and managed services for tool and orchestration server if provided by IBM</a:t>
            </a:r>
          </a:p>
          <a:p>
            <a:pPr marL="189109" indent="-189109">
              <a:buFont typeface="Wingdings" panose="05000000000000000000" pitchFamily="2" charset="2"/>
              <a:buChar char="§"/>
              <a:defRPr/>
            </a:pPr>
            <a:r>
              <a:rPr lang="en-US" sz="1800" dirty="0">
                <a:latin typeface="+mj-lt"/>
              </a:rPr>
              <a:t>Consultant </a:t>
            </a:r>
            <a:r>
              <a:rPr lang="mr-IN" sz="1800" dirty="0">
                <a:latin typeface="+mj-lt"/>
              </a:rPr>
              <a:t>–</a:t>
            </a:r>
            <a:r>
              <a:rPr lang="en-US" sz="1800" dirty="0">
                <a:latin typeface="+mj-lt"/>
              </a:rPr>
              <a:t> for creating runbooks and workflows</a:t>
            </a:r>
          </a:p>
          <a:p>
            <a:pPr marL="189109" indent="-189109">
              <a:buFont typeface="Wingdings" panose="05000000000000000000" pitchFamily="2" charset="2"/>
              <a:buChar char="§"/>
              <a:defRPr/>
            </a:pPr>
            <a:r>
              <a:rPr lang="en-US" sz="1800" dirty="0">
                <a:latin typeface="+mj-lt"/>
              </a:rPr>
              <a:t>Optional services:</a:t>
            </a:r>
          </a:p>
          <a:p>
            <a:pPr marL="1028700" lvl="1">
              <a:buFont typeface="Cambria Math" panose="02040503050406030204" pitchFamily="18" charset="0"/>
              <a:buChar char="⎯"/>
              <a:defRPr/>
            </a:pPr>
            <a:r>
              <a:rPr lang="en-US" sz="1600" dirty="0">
                <a:latin typeface="+mj-lt"/>
              </a:rPr>
              <a:t>Application and IT Discovery for Orchestration</a:t>
            </a:r>
          </a:p>
          <a:p>
            <a:pPr marL="1028700" lvl="1">
              <a:buFont typeface="Cambria Math" panose="02040503050406030204" pitchFamily="18" charset="0"/>
              <a:buChar char="⎯"/>
              <a:defRPr/>
            </a:pPr>
            <a:r>
              <a:rPr lang="en-US" sz="1600" dirty="0">
                <a:latin typeface="+mj-lt"/>
              </a:rPr>
              <a:t>Orchestration Consulting</a:t>
            </a:r>
          </a:p>
        </p:txBody>
      </p:sp>
      <p:sp>
        <p:nvSpPr>
          <p:cNvPr id="12" name="Text Placeholder 3">
            <a:extLst>
              <a:ext uri="{FF2B5EF4-FFF2-40B4-BE49-F238E27FC236}">
                <a16:creationId xmlns:a16="http://schemas.microsoft.com/office/drawing/2014/main" id="{7BAA74EB-C5FA-4EBB-88E7-644A2D685453}"/>
              </a:ext>
            </a:extLst>
          </p:cNvPr>
          <p:cNvSpPr txBox="1">
            <a:spLocks/>
          </p:cNvSpPr>
          <p:nvPr/>
        </p:nvSpPr>
        <p:spPr>
          <a:xfrm>
            <a:off x="502920" y="320040"/>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spTree>
    <p:extLst>
      <p:ext uri="{BB962C8B-B14F-4D97-AF65-F5344CB8AC3E}">
        <p14:creationId xmlns:p14="http://schemas.microsoft.com/office/powerpoint/2010/main" val="1568792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1">
            <a:extLst>
              <a:ext uri="{FF2B5EF4-FFF2-40B4-BE49-F238E27FC236}">
                <a16:creationId xmlns:a16="http://schemas.microsoft.com/office/drawing/2014/main" id="{B4EF267C-4650-4BB0-8B78-8A39AE088B97}"/>
              </a:ext>
            </a:extLst>
          </p:cNvPr>
          <p:cNvSpPr txBox="1">
            <a:spLocks noGrp="1"/>
          </p:cNvSpPr>
          <p:nvPr>
            <p:ph type="title"/>
          </p:nvPr>
        </p:nvSpPr>
        <p:spPr>
          <a:xfrm>
            <a:off x="457200" y="685800"/>
            <a:ext cx="12344400" cy="492443"/>
          </a:xfrm>
          <a:prstGeom prst="rect">
            <a:avLst/>
          </a:prstGeom>
        </p:spPr>
        <p:txBody>
          <a:bodyPr vert="horz" wrap="square" lIns="0" tIns="0" rIns="0" bIns="0" rtlCol="0">
            <a:spAutoFit/>
          </a:bodyPr>
          <a:lstStyle/>
          <a:p>
            <a:pPr marL="12646" marR="5080">
              <a:lnSpc>
                <a:spcPct val="100000"/>
              </a:lnSpc>
            </a:pPr>
            <a:r>
              <a:rPr lang="en-US" sz="3200" dirty="0"/>
              <a:t>For more information</a:t>
            </a:r>
          </a:p>
        </p:txBody>
      </p:sp>
      <p:sp>
        <p:nvSpPr>
          <p:cNvPr id="8" name="Content Placeholder 2">
            <a:extLst>
              <a:ext uri="{FF2B5EF4-FFF2-40B4-BE49-F238E27FC236}">
                <a16:creationId xmlns:a16="http://schemas.microsoft.com/office/drawing/2014/main" id="{B1588034-71DC-4FE5-B248-B320A368CB1E}"/>
              </a:ext>
            </a:extLst>
          </p:cNvPr>
          <p:cNvSpPr txBox="1">
            <a:spLocks/>
          </p:cNvSpPr>
          <p:nvPr/>
        </p:nvSpPr>
        <p:spPr>
          <a:xfrm>
            <a:off x="5806440" y="1176576"/>
            <a:ext cx="2807703" cy="492443"/>
          </a:xfrm>
          <a:prstGeom prst="rect">
            <a:avLst/>
          </a:prstGeom>
        </p:spPr>
        <p:txBody>
          <a:bodyPr wrap="square" lIns="0" tIns="0" rIns="0" bIns="0">
            <a:spAutoFit/>
          </a:bodyPr>
          <a:lstStyle>
            <a:lvl1pPr marL="0">
              <a:defRPr sz="1400" b="1" i="0">
                <a:solidFill>
                  <a:srgbClr val="00A6A0"/>
                </a:solidFill>
                <a:latin typeface="Arial"/>
                <a:ea typeface="+mn-ea"/>
                <a:cs typeface="Arial"/>
              </a:defRPr>
            </a:lvl1pPr>
            <a:lvl2pPr marL="455310">
              <a:defRPr>
                <a:latin typeface="+mn-lt"/>
                <a:ea typeface="+mn-ea"/>
                <a:cs typeface="+mn-cs"/>
              </a:defRPr>
            </a:lvl2pPr>
            <a:lvl3pPr marL="910620">
              <a:defRPr>
                <a:latin typeface="+mn-lt"/>
                <a:ea typeface="+mn-ea"/>
                <a:cs typeface="+mn-cs"/>
              </a:defRPr>
            </a:lvl3pPr>
            <a:lvl4pPr marL="1365930">
              <a:defRPr>
                <a:latin typeface="+mn-lt"/>
                <a:ea typeface="+mn-ea"/>
                <a:cs typeface="+mn-cs"/>
              </a:defRPr>
            </a:lvl4pPr>
            <a:lvl5pPr marL="1821240">
              <a:defRPr>
                <a:latin typeface="+mn-lt"/>
                <a:ea typeface="+mn-ea"/>
                <a:cs typeface="+mn-cs"/>
              </a:defRPr>
            </a:lvl5pPr>
            <a:lvl6pPr marL="2276551">
              <a:defRPr>
                <a:latin typeface="+mn-lt"/>
                <a:ea typeface="+mn-ea"/>
                <a:cs typeface="+mn-cs"/>
              </a:defRPr>
            </a:lvl6pPr>
            <a:lvl7pPr marL="2731859">
              <a:defRPr>
                <a:latin typeface="+mn-lt"/>
                <a:ea typeface="+mn-ea"/>
                <a:cs typeface="+mn-cs"/>
              </a:defRPr>
            </a:lvl7pPr>
            <a:lvl8pPr marL="3187167">
              <a:defRPr>
                <a:latin typeface="+mn-lt"/>
                <a:ea typeface="+mn-ea"/>
                <a:cs typeface="+mn-cs"/>
              </a:defRPr>
            </a:lvl8pPr>
            <a:lvl9pPr marL="3642475">
              <a:defRPr>
                <a:latin typeface="+mn-lt"/>
                <a:ea typeface="+mn-ea"/>
                <a:cs typeface="+mn-cs"/>
              </a:defRPr>
            </a:lvl9pPr>
          </a:lstStyle>
          <a:p>
            <a:pPr algn="ctr">
              <a:spcBef>
                <a:spcPts val="600"/>
              </a:spcBef>
            </a:pPr>
            <a:r>
              <a:rPr lang="en-US" sz="3200" dirty="0">
                <a:solidFill>
                  <a:srgbClr val="0433FF"/>
                </a:solidFill>
                <a:latin typeface="Arial" panose="020B0604020202020204" pitchFamily="34" charset="0"/>
                <a:cs typeface="Arial" panose="020B0604020202020204" pitchFamily="34" charset="0"/>
                <a:hlinkClick r:id="rId2"/>
              </a:rPr>
              <a:t>Visit Website</a:t>
            </a:r>
            <a:endParaRPr lang="en-US" sz="3200" dirty="0">
              <a:solidFill>
                <a:srgbClr val="0433FF"/>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CC21950-1954-449B-AEFE-60C64BD24F64}"/>
              </a:ext>
            </a:extLst>
          </p:cNvPr>
          <p:cNvSpPr/>
          <p:nvPr/>
        </p:nvSpPr>
        <p:spPr>
          <a:xfrm>
            <a:off x="2689866" y="7173575"/>
            <a:ext cx="9250667" cy="461665"/>
          </a:xfrm>
          <a:prstGeom prst="rect">
            <a:avLst/>
          </a:prstGeom>
        </p:spPr>
        <p:txBody>
          <a:bodyPr wrap="square">
            <a:spAutoFit/>
          </a:bodyPr>
          <a:lstStyle/>
          <a:p>
            <a:pPr algn="ctr"/>
            <a:r>
              <a:rPr lang="en-US" sz="2400" u="sng" dirty="0">
                <a:solidFill>
                  <a:srgbClr val="FF0000"/>
                </a:solidFill>
                <a:latin typeface="+mj-lt"/>
                <a:cs typeface="Arial" panose="020B0604020202020204" pitchFamily="34" charset="0"/>
                <a:hlinkClick r:id="rId3"/>
              </a:rPr>
              <a:t>IBM Cloud Resiliency Orchestration Video</a:t>
            </a:r>
            <a:endParaRPr lang="en-US" sz="2400" dirty="0">
              <a:solidFill>
                <a:srgbClr val="FF0000"/>
              </a:solidFill>
              <a:effectLst/>
              <a:latin typeface="+mj-lt"/>
              <a:cs typeface="Arial" panose="020B0604020202020204" pitchFamily="34" charset="0"/>
            </a:endParaRPr>
          </a:p>
        </p:txBody>
      </p:sp>
      <p:grpSp>
        <p:nvGrpSpPr>
          <p:cNvPr id="10" name="Group 9">
            <a:extLst>
              <a:ext uri="{FF2B5EF4-FFF2-40B4-BE49-F238E27FC236}">
                <a16:creationId xmlns:a16="http://schemas.microsoft.com/office/drawing/2014/main" id="{A659BEE0-36D7-4221-8531-E4DBC244F6D8}"/>
              </a:ext>
            </a:extLst>
          </p:cNvPr>
          <p:cNvGrpSpPr>
            <a:grpSpLocks/>
          </p:cNvGrpSpPr>
          <p:nvPr/>
        </p:nvGrpSpPr>
        <p:grpSpPr bwMode="auto">
          <a:xfrm>
            <a:off x="2710648" y="1989575"/>
            <a:ext cx="9328706" cy="5061199"/>
            <a:chOff x="35496" y="848043"/>
            <a:chExt cx="9144000" cy="5173245"/>
          </a:xfrm>
        </p:grpSpPr>
        <p:pic>
          <p:nvPicPr>
            <p:cNvPr id="11" name="Picture 12" descr="map-01.png">
              <a:extLst>
                <a:ext uri="{FF2B5EF4-FFF2-40B4-BE49-F238E27FC236}">
                  <a16:creationId xmlns:a16="http://schemas.microsoft.com/office/drawing/2014/main" id="{8DA3C7A7-EC31-4B56-8029-A4E29F4D8BA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848043"/>
              <a:ext cx="9144000" cy="517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7C4293B5-079B-4AD1-BAB7-645FD59FEEEF}"/>
                </a:ext>
              </a:extLst>
            </p:cNvPr>
            <p:cNvSpPr txBox="1"/>
            <p:nvPr/>
          </p:nvSpPr>
          <p:spPr>
            <a:xfrm>
              <a:off x="266765" y="2382438"/>
              <a:ext cx="1010636" cy="717266"/>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1100" kern="1200" dirty="0">
                  <a:solidFill>
                    <a:prstClr val="white"/>
                  </a:solidFill>
                  <a:latin typeface="+mj-lt"/>
                  <a:cs typeface="Arial" pitchFamily="34" charset="0"/>
                </a:rPr>
                <a:t>Deploy best </a:t>
              </a:r>
            </a:p>
            <a:p>
              <a:pPr algn="ctr" defTabSz="2009394" fontAlgn="base" hangingPunct="1">
                <a:lnSpc>
                  <a:spcPct val="90000"/>
                </a:lnSpc>
                <a:spcBef>
                  <a:spcPct val="0"/>
                </a:spcBef>
                <a:spcAft>
                  <a:spcPct val="0"/>
                </a:spcAft>
                <a:defRPr/>
              </a:pPr>
              <a:r>
                <a:rPr lang="en-US" sz="1100" kern="1200" dirty="0">
                  <a:solidFill>
                    <a:prstClr val="white"/>
                  </a:solidFill>
                  <a:latin typeface="+mj-lt"/>
                  <a:cs typeface="Arial" pitchFamily="34" charset="0"/>
                </a:rPr>
                <a:t>practices DR </a:t>
              </a:r>
            </a:p>
            <a:p>
              <a:pPr algn="ctr" defTabSz="2009394" fontAlgn="base" hangingPunct="1">
                <a:lnSpc>
                  <a:spcPct val="90000"/>
                </a:lnSpc>
                <a:spcBef>
                  <a:spcPct val="0"/>
                </a:spcBef>
                <a:spcAft>
                  <a:spcPct val="0"/>
                </a:spcAft>
                <a:defRPr/>
              </a:pPr>
              <a:r>
                <a:rPr lang="en-US" sz="1100" kern="1200" dirty="0">
                  <a:solidFill>
                    <a:prstClr val="white"/>
                  </a:solidFill>
                  <a:latin typeface="+mj-lt"/>
                  <a:cs typeface="Arial" pitchFamily="34" charset="0"/>
                </a:rPr>
                <a:t>workflow</a:t>
              </a:r>
            </a:p>
            <a:p>
              <a:pPr algn="ctr" defTabSz="2009394" fontAlgn="base" hangingPunct="1">
                <a:lnSpc>
                  <a:spcPct val="90000"/>
                </a:lnSpc>
                <a:spcBef>
                  <a:spcPct val="0"/>
                </a:spcBef>
                <a:spcAft>
                  <a:spcPct val="0"/>
                </a:spcAft>
                <a:defRPr/>
              </a:pPr>
              <a:endParaRPr lang="en-US" sz="1100" kern="1200" dirty="0">
                <a:solidFill>
                  <a:prstClr val="white"/>
                </a:solidFill>
                <a:latin typeface="+mj-lt"/>
                <a:cs typeface="Arial" pitchFamily="34" charset="0"/>
              </a:endParaRPr>
            </a:p>
          </p:txBody>
        </p:sp>
        <p:sp>
          <p:nvSpPr>
            <p:cNvPr id="13" name="TextBox 14">
              <a:extLst>
                <a:ext uri="{FF2B5EF4-FFF2-40B4-BE49-F238E27FC236}">
                  <a16:creationId xmlns:a16="http://schemas.microsoft.com/office/drawing/2014/main" id="{B837E5A3-FCEF-4264-A91A-707479D12F1D}"/>
                </a:ext>
              </a:extLst>
            </p:cNvPr>
            <p:cNvSpPr txBox="1">
              <a:spLocks noChangeArrowheads="1"/>
            </p:cNvSpPr>
            <p:nvPr/>
          </p:nvSpPr>
          <p:spPr bwMode="auto">
            <a:xfrm>
              <a:off x="760614" y="4285890"/>
              <a:ext cx="875508" cy="40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191919"/>
                  </a:solidFill>
                  <a:latin typeface="HelvNeue Light for IBM" charset="0"/>
                  <a:ea typeface="MS PGothic" charset="-128"/>
                </a:defRPr>
              </a:lvl1pPr>
              <a:lvl2pPr marL="742950" indent="-285750">
                <a:defRPr sz="2000" b="1">
                  <a:solidFill>
                    <a:srgbClr val="191919"/>
                  </a:solidFill>
                  <a:latin typeface="HelvNeue Light for IBM" charset="0"/>
                  <a:ea typeface="MS PGothic" charset="-128"/>
                </a:defRPr>
              </a:lvl2pPr>
              <a:lvl3pPr marL="1143000" indent="-228600">
                <a:defRPr sz="2000" b="1">
                  <a:solidFill>
                    <a:srgbClr val="191919"/>
                  </a:solidFill>
                  <a:latin typeface="HelvNeue Light for IBM" charset="0"/>
                  <a:ea typeface="MS PGothic" charset="-128"/>
                </a:defRPr>
              </a:lvl3pPr>
              <a:lvl4pPr marL="1600200" indent="-228600">
                <a:defRPr sz="2000" b="1">
                  <a:solidFill>
                    <a:srgbClr val="191919"/>
                  </a:solidFill>
                  <a:latin typeface="HelvNeue Light for IBM" charset="0"/>
                  <a:ea typeface="MS PGothic" charset="-128"/>
                </a:defRPr>
              </a:lvl4pPr>
              <a:lvl5pPr marL="2057400" indent="-228600">
                <a:defRPr sz="2000" b="1">
                  <a:solidFill>
                    <a:srgbClr val="191919"/>
                  </a:solidFill>
                  <a:latin typeface="HelvNeue Light for IBM" charset="0"/>
                  <a:ea typeface="MS PGothic" charset="-128"/>
                </a:defRPr>
              </a:lvl5pPr>
              <a:lvl6pPr marL="2514600" indent="-228600" eaLnBrk="0" fontAlgn="base" hangingPunct="0">
                <a:spcBef>
                  <a:spcPct val="0"/>
                </a:spcBef>
                <a:spcAft>
                  <a:spcPct val="0"/>
                </a:spcAft>
                <a:defRPr sz="2000" b="1">
                  <a:solidFill>
                    <a:srgbClr val="191919"/>
                  </a:solidFill>
                  <a:latin typeface="HelvNeue Light for IBM" charset="0"/>
                  <a:ea typeface="MS PGothic" charset="-128"/>
                </a:defRPr>
              </a:lvl6pPr>
              <a:lvl7pPr marL="2971800" indent="-228600" eaLnBrk="0" fontAlgn="base" hangingPunct="0">
                <a:spcBef>
                  <a:spcPct val="0"/>
                </a:spcBef>
                <a:spcAft>
                  <a:spcPct val="0"/>
                </a:spcAft>
                <a:defRPr sz="2000" b="1">
                  <a:solidFill>
                    <a:srgbClr val="191919"/>
                  </a:solidFill>
                  <a:latin typeface="HelvNeue Light for IBM" charset="0"/>
                  <a:ea typeface="MS PGothic" charset="-128"/>
                </a:defRPr>
              </a:lvl7pPr>
              <a:lvl8pPr marL="3429000" indent="-228600" eaLnBrk="0" fontAlgn="base" hangingPunct="0">
                <a:spcBef>
                  <a:spcPct val="0"/>
                </a:spcBef>
                <a:spcAft>
                  <a:spcPct val="0"/>
                </a:spcAft>
                <a:defRPr sz="2000" b="1">
                  <a:solidFill>
                    <a:srgbClr val="191919"/>
                  </a:solidFill>
                  <a:latin typeface="HelvNeue Light for IBM" charset="0"/>
                  <a:ea typeface="MS PGothic" charset="-128"/>
                </a:defRPr>
              </a:lvl8pPr>
              <a:lvl9pPr marL="3886200" indent="-228600" eaLnBrk="0" fontAlgn="base" hangingPunct="0">
                <a:spcBef>
                  <a:spcPct val="0"/>
                </a:spcBef>
                <a:spcAft>
                  <a:spcPct val="0"/>
                </a:spcAft>
                <a:defRPr sz="2000" b="1">
                  <a:solidFill>
                    <a:srgbClr val="191919"/>
                  </a:solidFill>
                  <a:latin typeface="HelvNeue Light for IBM" charset="0"/>
                  <a:ea typeface="MS PGothic" charset="-128"/>
                </a:defRPr>
              </a:lvl9pPr>
            </a:lstStyle>
            <a:p>
              <a:pPr algn="ctr" defTabSz="2009394" fontAlgn="base" hangingPunct="1">
                <a:lnSpc>
                  <a:spcPct val="90000"/>
                </a:lnSpc>
                <a:spcBef>
                  <a:spcPct val="0"/>
                </a:spcBef>
                <a:spcAft>
                  <a:spcPct val="0"/>
                </a:spcAft>
              </a:pPr>
              <a:r>
                <a:rPr lang="en-US" altLang="en-US" sz="1100" b="0" kern="1200" dirty="0">
                  <a:solidFill>
                    <a:srgbClr val="FFFFFF"/>
                  </a:solidFill>
                  <a:latin typeface="+mj-lt"/>
                </a:rPr>
                <a:t>Real-time </a:t>
              </a:r>
            </a:p>
            <a:p>
              <a:pPr algn="ctr" defTabSz="2009394" fontAlgn="base" hangingPunct="1">
                <a:lnSpc>
                  <a:spcPct val="90000"/>
                </a:lnSpc>
                <a:spcBef>
                  <a:spcPct val="0"/>
                </a:spcBef>
                <a:spcAft>
                  <a:spcPct val="0"/>
                </a:spcAft>
              </a:pPr>
              <a:r>
                <a:rPr lang="en-US" altLang="en-US" sz="1100" b="0" kern="1200" dirty="0">
                  <a:solidFill>
                    <a:srgbClr val="FFFFFF"/>
                  </a:solidFill>
                  <a:latin typeface="+mj-lt"/>
                </a:rPr>
                <a:t>RPO &amp; RTO</a:t>
              </a:r>
            </a:p>
          </p:txBody>
        </p:sp>
        <p:sp>
          <p:nvSpPr>
            <p:cNvPr id="14" name="TextBox 15">
              <a:extLst>
                <a:ext uri="{FF2B5EF4-FFF2-40B4-BE49-F238E27FC236}">
                  <a16:creationId xmlns:a16="http://schemas.microsoft.com/office/drawing/2014/main" id="{CC3729EF-750A-4DB9-90AB-BB05996BFCD6}"/>
                </a:ext>
              </a:extLst>
            </p:cNvPr>
            <p:cNvSpPr txBox="1">
              <a:spLocks noChangeArrowheads="1"/>
            </p:cNvSpPr>
            <p:nvPr/>
          </p:nvSpPr>
          <p:spPr bwMode="auto">
            <a:xfrm>
              <a:off x="2271870" y="5191866"/>
              <a:ext cx="958786" cy="40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191919"/>
                  </a:solidFill>
                  <a:latin typeface="HelvNeue Light for IBM" charset="0"/>
                  <a:ea typeface="MS PGothic" charset="-128"/>
                </a:defRPr>
              </a:lvl1pPr>
              <a:lvl2pPr marL="742950" indent="-285750">
                <a:defRPr sz="2000" b="1">
                  <a:solidFill>
                    <a:srgbClr val="191919"/>
                  </a:solidFill>
                  <a:latin typeface="HelvNeue Light for IBM" charset="0"/>
                  <a:ea typeface="MS PGothic" charset="-128"/>
                </a:defRPr>
              </a:lvl2pPr>
              <a:lvl3pPr marL="1143000" indent="-228600">
                <a:defRPr sz="2000" b="1">
                  <a:solidFill>
                    <a:srgbClr val="191919"/>
                  </a:solidFill>
                  <a:latin typeface="HelvNeue Light for IBM" charset="0"/>
                  <a:ea typeface="MS PGothic" charset="-128"/>
                </a:defRPr>
              </a:lvl3pPr>
              <a:lvl4pPr marL="1600200" indent="-228600">
                <a:defRPr sz="2000" b="1">
                  <a:solidFill>
                    <a:srgbClr val="191919"/>
                  </a:solidFill>
                  <a:latin typeface="HelvNeue Light for IBM" charset="0"/>
                  <a:ea typeface="MS PGothic" charset="-128"/>
                </a:defRPr>
              </a:lvl4pPr>
              <a:lvl5pPr marL="2057400" indent="-228600">
                <a:defRPr sz="2000" b="1">
                  <a:solidFill>
                    <a:srgbClr val="191919"/>
                  </a:solidFill>
                  <a:latin typeface="HelvNeue Light for IBM" charset="0"/>
                  <a:ea typeface="MS PGothic" charset="-128"/>
                </a:defRPr>
              </a:lvl5pPr>
              <a:lvl6pPr marL="2514600" indent="-228600" eaLnBrk="0" fontAlgn="base" hangingPunct="0">
                <a:spcBef>
                  <a:spcPct val="0"/>
                </a:spcBef>
                <a:spcAft>
                  <a:spcPct val="0"/>
                </a:spcAft>
                <a:defRPr sz="2000" b="1">
                  <a:solidFill>
                    <a:srgbClr val="191919"/>
                  </a:solidFill>
                  <a:latin typeface="HelvNeue Light for IBM" charset="0"/>
                  <a:ea typeface="MS PGothic" charset="-128"/>
                </a:defRPr>
              </a:lvl6pPr>
              <a:lvl7pPr marL="2971800" indent="-228600" eaLnBrk="0" fontAlgn="base" hangingPunct="0">
                <a:spcBef>
                  <a:spcPct val="0"/>
                </a:spcBef>
                <a:spcAft>
                  <a:spcPct val="0"/>
                </a:spcAft>
                <a:defRPr sz="2000" b="1">
                  <a:solidFill>
                    <a:srgbClr val="191919"/>
                  </a:solidFill>
                  <a:latin typeface="HelvNeue Light for IBM" charset="0"/>
                  <a:ea typeface="MS PGothic" charset="-128"/>
                </a:defRPr>
              </a:lvl7pPr>
              <a:lvl8pPr marL="3429000" indent="-228600" eaLnBrk="0" fontAlgn="base" hangingPunct="0">
                <a:spcBef>
                  <a:spcPct val="0"/>
                </a:spcBef>
                <a:spcAft>
                  <a:spcPct val="0"/>
                </a:spcAft>
                <a:defRPr sz="2000" b="1">
                  <a:solidFill>
                    <a:srgbClr val="191919"/>
                  </a:solidFill>
                  <a:latin typeface="HelvNeue Light for IBM" charset="0"/>
                  <a:ea typeface="MS PGothic" charset="-128"/>
                </a:defRPr>
              </a:lvl8pPr>
              <a:lvl9pPr marL="3886200" indent="-228600" eaLnBrk="0" fontAlgn="base" hangingPunct="0">
                <a:spcBef>
                  <a:spcPct val="0"/>
                </a:spcBef>
                <a:spcAft>
                  <a:spcPct val="0"/>
                </a:spcAft>
                <a:defRPr sz="2000" b="1">
                  <a:solidFill>
                    <a:srgbClr val="191919"/>
                  </a:solidFill>
                  <a:latin typeface="HelvNeue Light for IBM" charset="0"/>
                  <a:ea typeface="MS PGothic" charset="-128"/>
                </a:defRPr>
              </a:lvl9pPr>
            </a:lstStyle>
            <a:p>
              <a:pPr algn="ctr" defTabSz="2009394" fontAlgn="base" hangingPunct="1">
                <a:lnSpc>
                  <a:spcPct val="90000"/>
                </a:lnSpc>
                <a:spcBef>
                  <a:spcPct val="0"/>
                </a:spcBef>
                <a:spcAft>
                  <a:spcPct val="0"/>
                </a:spcAft>
              </a:pPr>
              <a:r>
                <a:rPr lang="en-US" altLang="en-US" sz="1100" b="0" kern="1200" dirty="0">
                  <a:solidFill>
                    <a:srgbClr val="FFFFFF"/>
                  </a:solidFill>
                  <a:latin typeface="+mj-lt"/>
                </a:rPr>
                <a:t>“Pre-Flight” </a:t>
              </a:r>
            </a:p>
            <a:p>
              <a:pPr algn="ctr" defTabSz="2009394" fontAlgn="base" hangingPunct="1">
                <a:lnSpc>
                  <a:spcPct val="90000"/>
                </a:lnSpc>
                <a:spcBef>
                  <a:spcPct val="0"/>
                </a:spcBef>
                <a:spcAft>
                  <a:spcPct val="0"/>
                </a:spcAft>
              </a:pPr>
              <a:r>
                <a:rPr lang="en-US" altLang="en-US" sz="1100" b="0" kern="1200" dirty="0">
                  <a:solidFill>
                    <a:srgbClr val="FFFFFF"/>
                  </a:solidFill>
                  <a:latin typeface="+mj-lt"/>
                </a:rPr>
                <a:t>checks</a:t>
              </a:r>
            </a:p>
          </p:txBody>
        </p:sp>
        <p:sp>
          <p:nvSpPr>
            <p:cNvPr id="15" name="TextBox 14">
              <a:extLst>
                <a:ext uri="{FF2B5EF4-FFF2-40B4-BE49-F238E27FC236}">
                  <a16:creationId xmlns:a16="http://schemas.microsoft.com/office/drawing/2014/main" id="{8A185844-D55F-491C-B4B8-B6441981729A}"/>
                </a:ext>
              </a:extLst>
            </p:cNvPr>
            <p:cNvSpPr txBox="1"/>
            <p:nvPr/>
          </p:nvSpPr>
          <p:spPr>
            <a:xfrm>
              <a:off x="5281374" y="5155162"/>
              <a:ext cx="1043634" cy="561543"/>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1100" kern="1200" dirty="0">
                  <a:solidFill>
                    <a:prstClr val="white"/>
                  </a:solidFill>
                  <a:latin typeface="+mj-lt"/>
                  <a:cs typeface="Arial" pitchFamily="34" charset="0"/>
                </a:rPr>
                <a:t>Out-of-box </a:t>
              </a:r>
            </a:p>
            <a:p>
              <a:pPr algn="ctr" defTabSz="2009394" fontAlgn="base" hangingPunct="1">
                <a:lnSpc>
                  <a:spcPct val="90000"/>
                </a:lnSpc>
                <a:spcBef>
                  <a:spcPct val="0"/>
                </a:spcBef>
                <a:spcAft>
                  <a:spcPct val="0"/>
                </a:spcAft>
                <a:defRPr/>
              </a:pPr>
              <a:r>
                <a:rPr lang="en-US" sz="1100" kern="1200" dirty="0">
                  <a:solidFill>
                    <a:prstClr val="white"/>
                  </a:solidFill>
                  <a:latin typeface="+mj-lt"/>
                  <a:cs typeface="Arial" pitchFamily="34" charset="0"/>
                </a:rPr>
                <a:t>Switchover</a:t>
              </a:r>
            </a:p>
            <a:p>
              <a:pPr algn="ctr" defTabSz="2009394" fontAlgn="base" hangingPunct="1">
                <a:lnSpc>
                  <a:spcPct val="90000"/>
                </a:lnSpc>
                <a:spcBef>
                  <a:spcPct val="0"/>
                </a:spcBef>
                <a:spcAft>
                  <a:spcPct val="0"/>
                </a:spcAft>
                <a:defRPr/>
              </a:pPr>
              <a:r>
                <a:rPr lang="en-US" sz="1100" kern="1200" dirty="0">
                  <a:solidFill>
                    <a:prstClr val="white"/>
                  </a:solidFill>
                  <a:latin typeface="+mj-lt"/>
                  <a:cs typeface="Arial" pitchFamily="34" charset="0"/>
                </a:rPr>
                <a:t> &amp; switchback</a:t>
              </a:r>
            </a:p>
          </p:txBody>
        </p:sp>
        <p:sp>
          <p:nvSpPr>
            <p:cNvPr id="16" name="TextBox 15">
              <a:extLst>
                <a:ext uri="{FF2B5EF4-FFF2-40B4-BE49-F238E27FC236}">
                  <a16:creationId xmlns:a16="http://schemas.microsoft.com/office/drawing/2014/main" id="{8F8D55B1-8C44-444F-8158-36E13E648D53}"/>
                </a:ext>
              </a:extLst>
            </p:cNvPr>
            <p:cNvSpPr txBox="1"/>
            <p:nvPr/>
          </p:nvSpPr>
          <p:spPr>
            <a:xfrm>
              <a:off x="7007035" y="4594376"/>
              <a:ext cx="905363" cy="561543"/>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1100" kern="1200" dirty="0">
                  <a:solidFill>
                    <a:prstClr val="white"/>
                  </a:solidFill>
                  <a:latin typeface="+mj-lt"/>
                  <a:cs typeface="Arial" pitchFamily="34" charset="0"/>
                </a:rPr>
                <a:t>Automated </a:t>
              </a:r>
            </a:p>
            <a:p>
              <a:pPr algn="ctr" defTabSz="2009394" fontAlgn="base" hangingPunct="1">
                <a:lnSpc>
                  <a:spcPct val="90000"/>
                </a:lnSpc>
                <a:spcBef>
                  <a:spcPct val="0"/>
                </a:spcBef>
                <a:spcAft>
                  <a:spcPct val="0"/>
                </a:spcAft>
                <a:defRPr/>
              </a:pPr>
              <a:r>
                <a:rPr lang="en-US" sz="1100" kern="1200" dirty="0">
                  <a:solidFill>
                    <a:prstClr val="white"/>
                  </a:solidFill>
                  <a:latin typeface="+mj-lt"/>
                  <a:cs typeface="Arial" pitchFamily="34" charset="0"/>
                </a:rPr>
                <a:t>application </a:t>
              </a:r>
            </a:p>
            <a:p>
              <a:pPr algn="ctr" defTabSz="2009394" fontAlgn="base" hangingPunct="1">
                <a:lnSpc>
                  <a:spcPct val="90000"/>
                </a:lnSpc>
                <a:spcBef>
                  <a:spcPct val="0"/>
                </a:spcBef>
                <a:spcAft>
                  <a:spcPct val="0"/>
                </a:spcAft>
                <a:defRPr/>
              </a:pPr>
              <a:r>
                <a:rPr lang="en-US" sz="1100" kern="1200" dirty="0">
                  <a:solidFill>
                    <a:prstClr val="white"/>
                  </a:solidFill>
                  <a:latin typeface="+mj-lt"/>
                  <a:cs typeface="Arial" pitchFamily="34" charset="0"/>
                </a:rPr>
                <a:t>recovery</a:t>
              </a:r>
            </a:p>
          </p:txBody>
        </p:sp>
        <p:sp>
          <p:nvSpPr>
            <p:cNvPr id="17" name="TextBox 16">
              <a:extLst>
                <a:ext uri="{FF2B5EF4-FFF2-40B4-BE49-F238E27FC236}">
                  <a16:creationId xmlns:a16="http://schemas.microsoft.com/office/drawing/2014/main" id="{29E79B4E-5978-45A0-87B2-66947A93EC7C}"/>
                </a:ext>
              </a:extLst>
            </p:cNvPr>
            <p:cNvSpPr txBox="1"/>
            <p:nvPr/>
          </p:nvSpPr>
          <p:spPr>
            <a:xfrm>
              <a:off x="7933095" y="3519536"/>
              <a:ext cx="950929" cy="561543"/>
            </a:xfrm>
            <a:prstGeom prst="rect">
              <a:avLst/>
            </a:prstGeom>
            <a:noFill/>
          </p:spPr>
          <p:txBody>
            <a:bodyPr wrap="none">
              <a:spAutoFit/>
            </a:bodyPr>
            <a:lstStyle/>
            <a:p>
              <a:pPr algn="ctr" defTabSz="2009394" fontAlgn="base" hangingPunct="1">
                <a:lnSpc>
                  <a:spcPct val="90000"/>
                </a:lnSpc>
                <a:spcBef>
                  <a:spcPct val="0"/>
                </a:spcBef>
                <a:spcAft>
                  <a:spcPct val="0"/>
                </a:spcAft>
                <a:defRPr/>
              </a:pPr>
              <a:r>
                <a:rPr lang="en-US" sz="1100" kern="1200" dirty="0">
                  <a:solidFill>
                    <a:prstClr val="white"/>
                  </a:solidFill>
                  <a:latin typeface="+mj-lt"/>
                  <a:cs typeface="Arial" pitchFamily="34" charset="0"/>
                </a:rPr>
                <a:t>Compliance </a:t>
              </a:r>
            </a:p>
            <a:p>
              <a:pPr algn="ctr" defTabSz="2009394" fontAlgn="base" hangingPunct="1">
                <a:lnSpc>
                  <a:spcPct val="90000"/>
                </a:lnSpc>
                <a:spcBef>
                  <a:spcPct val="0"/>
                </a:spcBef>
                <a:spcAft>
                  <a:spcPct val="0"/>
                </a:spcAft>
                <a:defRPr/>
              </a:pPr>
              <a:r>
                <a:rPr lang="en-US" sz="1100" kern="1200" dirty="0">
                  <a:solidFill>
                    <a:prstClr val="white"/>
                  </a:solidFill>
                  <a:latin typeface="+mj-lt"/>
                  <a:cs typeface="Arial" pitchFamily="34" charset="0"/>
                </a:rPr>
                <a:t>&amp; deviation </a:t>
              </a:r>
            </a:p>
            <a:p>
              <a:pPr algn="ctr" defTabSz="2009394" fontAlgn="base" hangingPunct="1">
                <a:lnSpc>
                  <a:spcPct val="90000"/>
                </a:lnSpc>
                <a:spcBef>
                  <a:spcPct val="0"/>
                </a:spcBef>
                <a:spcAft>
                  <a:spcPct val="0"/>
                </a:spcAft>
                <a:defRPr/>
              </a:pPr>
              <a:r>
                <a:rPr lang="en-US" sz="1100" kern="1200" dirty="0">
                  <a:solidFill>
                    <a:prstClr val="white"/>
                  </a:solidFill>
                  <a:latin typeface="+mj-lt"/>
                  <a:cs typeface="Arial" pitchFamily="34" charset="0"/>
                </a:rPr>
                <a:t>reports</a:t>
              </a:r>
            </a:p>
          </p:txBody>
        </p:sp>
      </p:grpSp>
      <p:sp>
        <p:nvSpPr>
          <p:cNvPr id="28" name="Text Placeholder 3">
            <a:extLst>
              <a:ext uri="{FF2B5EF4-FFF2-40B4-BE49-F238E27FC236}">
                <a16:creationId xmlns:a16="http://schemas.microsoft.com/office/drawing/2014/main" id="{729C5415-DFB2-418C-9A97-B09F20618DC3}"/>
              </a:ext>
            </a:extLst>
          </p:cNvPr>
          <p:cNvSpPr txBox="1">
            <a:spLocks/>
          </p:cNvSpPr>
          <p:nvPr/>
        </p:nvSpPr>
        <p:spPr>
          <a:xfrm>
            <a:off x="502920" y="320040"/>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solidFill>
                  <a:schemeClr val="bg2"/>
                </a:solidFill>
              </a:rPr>
              <a:t>IBM Cloud Resiliency Orchestration</a:t>
            </a:r>
          </a:p>
        </p:txBody>
      </p:sp>
    </p:spTree>
    <p:extLst>
      <p:ext uri="{BB962C8B-B14F-4D97-AF65-F5344CB8AC3E}">
        <p14:creationId xmlns:p14="http://schemas.microsoft.com/office/powerpoint/2010/main" val="3681897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76586A57-5F08-4CB8-B500-6202DB15F1CB}"/>
              </a:ext>
            </a:extLst>
          </p:cNvPr>
          <p:cNvSpPr txBox="1"/>
          <p:nvPr/>
        </p:nvSpPr>
        <p:spPr>
          <a:xfrm>
            <a:off x="436366" y="585216"/>
            <a:ext cx="13512260" cy="969264"/>
          </a:xfrm>
          <a:prstGeom prst="rect">
            <a:avLst/>
          </a:prstGeom>
        </p:spPr>
        <p:txBody>
          <a:bodyPr wrap="none" lIns="0" tIns="0" rIns="0" bIns="0" rtlCol="0">
            <a:noAutofit/>
          </a:bodyPr>
          <a:lstStyle/>
          <a:p>
            <a:pPr>
              <a:spcBef>
                <a:spcPts val="600"/>
              </a:spcBef>
              <a:spcAft>
                <a:spcPts val="600"/>
              </a:spcAft>
            </a:pPr>
            <a:r>
              <a:rPr lang="en-US" sz="3200" dirty="0">
                <a:latin typeface="+mj-lt"/>
              </a:rPr>
              <a:t>As everyday users of technology, we expect products and services </a:t>
            </a:r>
            <a:br>
              <a:rPr lang="en-US" sz="3200" dirty="0">
                <a:latin typeface="+mj-lt"/>
              </a:rPr>
            </a:br>
            <a:r>
              <a:rPr lang="en-US" sz="3200" dirty="0">
                <a:latin typeface="+mj-lt"/>
              </a:rPr>
              <a:t>to make our lives more convenient </a:t>
            </a:r>
            <a:endParaRPr lang="en-US" sz="2800" spc="5" dirty="0">
              <a:solidFill>
                <a:schemeClr val="accent2"/>
              </a:solidFill>
              <a:latin typeface="+mj-lt"/>
              <a:cs typeface="Arial"/>
            </a:endParaRPr>
          </a:p>
        </p:txBody>
      </p:sp>
      <p:sp>
        <p:nvSpPr>
          <p:cNvPr id="4" name="Text Placeholder 3">
            <a:extLst>
              <a:ext uri="{FF2B5EF4-FFF2-40B4-BE49-F238E27FC236}">
                <a16:creationId xmlns:a16="http://schemas.microsoft.com/office/drawing/2014/main" id="{E9B204FF-D11B-4BCB-95BB-A5D3AD0410DD}"/>
              </a:ext>
            </a:extLst>
          </p:cNvPr>
          <p:cNvSpPr>
            <a:spLocks noGrp="1"/>
          </p:cNvSpPr>
          <p:nvPr>
            <p:ph type="body" sz="quarter" idx="11"/>
          </p:nvPr>
        </p:nvSpPr>
        <p:spPr/>
        <p:txBody>
          <a:bodyPr/>
          <a:lstStyle/>
          <a:p>
            <a:r>
              <a:rPr lang="en-US" dirty="0"/>
              <a:t>IBM Cloud Resiliency Orchestration</a:t>
            </a:r>
          </a:p>
        </p:txBody>
      </p:sp>
      <p:grpSp>
        <p:nvGrpSpPr>
          <p:cNvPr id="16" name="Group 15">
            <a:extLst>
              <a:ext uri="{FF2B5EF4-FFF2-40B4-BE49-F238E27FC236}">
                <a16:creationId xmlns:a16="http://schemas.microsoft.com/office/drawing/2014/main" id="{F19C67D7-8558-BD4D-BE24-114023E6C28F}"/>
              </a:ext>
            </a:extLst>
          </p:cNvPr>
          <p:cNvGrpSpPr/>
          <p:nvPr/>
        </p:nvGrpSpPr>
        <p:grpSpPr>
          <a:xfrm>
            <a:off x="363638" y="2266284"/>
            <a:ext cx="13946722" cy="5094636"/>
            <a:chOff x="363638" y="2266284"/>
            <a:chExt cx="13946722" cy="5094636"/>
          </a:xfrm>
        </p:grpSpPr>
        <p:pic>
          <p:nvPicPr>
            <p:cNvPr id="26" name="Picture 25" descr="A picture containing person, indoor, racket&#10;&#10;Description generated with high confidence">
              <a:extLst>
                <a:ext uri="{FF2B5EF4-FFF2-40B4-BE49-F238E27FC236}">
                  <a16:creationId xmlns:a16="http://schemas.microsoft.com/office/drawing/2014/main" id="{698057FC-8EEB-3C45-81BE-9D4D36109117}"/>
                </a:ext>
              </a:extLst>
            </p:cNvPr>
            <p:cNvPicPr>
              <a:picLocks noChangeAspect="1"/>
            </p:cNvPicPr>
            <p:nvPr/>
          </p:nvPicPr>
          <p:blipFill>
            <a:blip r:embed="rId2"/>
            <a:stretch>
              <a:fillRect/>
            </a:stretch>
          </p:blipFill>
          <p:spPr>
            <a:xfrm>
              <a:off x="6016854" y="2891504"/>
              <a:ext cx="2857993" cy="4469415"/>
            </a:xfrm>
            <a:prstGeom prst="rect">
              <a:avLst/>
            </a:prstGeom>
          </p:spPr>
        </p:pic>
        <p:pic>
          <p:nvPicPr>
            <p:cNvPr id="31" name="Picture 30">
              <a:extLst>
                <a:ext uri="{FF2B5EF4-FFF2-40B4-BE49-F238E27FC236}">
                  <a16:creationId xmlns:a16="http://schemas.microsoft.com/office/drawing/2014/main" id="{E5ECDAF4-6BDC-0841-9578-E1265B482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30" y="2892002"/>
              <a:ext cx="2809730" cy="4468918"/>
            </a:xfrm>
            <a:prstGeom prst="rect">
              <a:avLst/>
            </a:prstGeom>
          </p:spPr>
        </p:pic>
        <p:pic>
          <p:nvPicPr>
            <p:cNvPr id="32" name="Picture 31">
              <a:extLst>
                <a:ext uri="{FF2B5EF4-FFF2-40B4-BE49-F238E27FC236}">
                  <a16:creationId xmlns:a16="http://schemas.microsoft.com/office/drawing/2014/main" id="{190E7941-84EC-FF42-8E99-8EA61C332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8960" y="2892002"/>
              <a:ext cx="2827894" cy="4468918"/>
            </a:xfrm>
            <a:prstGeom prst="rect">
              <a:avLst/>
            </a:prstGeom>
          </p:spPr>
        </p:pic>
        <p:pic>
          <p:nvPicPr>
            <p:cNvPr id="33" name="Picture 32">
              <a:extLst>
                <a:ext uri="{FF2B5EF4-FFF2-40B4-BE49-F238E27FC236}">
                  <a16:creationId xmlns:a16="http://schemas.microsoft.com/office/drawing/2014/main" id="{B71B8F20-6A55-FA45-B8A9-399FD6D7B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0421" y="2892002"/>
              <a:ext cx="2789200" cy="4468918"/>
            </a:xfrm>
            <a:prstGeom prst="rect">
              <a:avLst/>
            </a:prstGeom>
          </p:spPr>
        </p:pic>
        <p:pic>
          <p:nvPicPr>
            <p:cNvPr id="34" name="Picture 33">
              <a:extLst>
                <a:ext uri="{FF2B5EF4-FFF2-40B4-BE49-F238E27FC236}">
                  <a16:creationId xmlns:a16="http://schemas.microsoft.com/office/drawing/2014/main" id="{172C406D-8813-3E49-8C60-D853AA0B5D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91458" y="2892002"/>
              <a:ext cx="2718902" cy="4468918"/>
            </a:xfrm>
            <a:prstGeom prst="rect">
              <a:avLst/>
            </a:prstGeom>
          </p:spPr>
        </p:pic>
        <p:sp>
          <p:nvSpPr>
            <p:cNvPr id="35" name="Rectangle 34">
              <a:extLst>
                <a:ext uri="{FF2B5EF4-FFF2-40B4-BE49-F238E27FC236}">
                  <a16:creationId xmlns:a16="http://schemas.microsoft.com/office/drawing/2014/main" id="{9D2C3CC9-7328-844A-9255-8209C017ECD1}"/>
                </a:ext>
              </a:extLst>
            </p:cNvPr>
            <p:cNvSpPr/>
            <p:nvPr/>
          </p:nvSpPr>
          <p:spPr>
            <a:xfrm>
              <a:off x="363638" y="2266284"/>
              <a:ext cx="13946722" cy="62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bject 6">
              <a:extLst>
                <a:ext uri="{FF2B5EF4-FFF2-40B4-BE49-F238E27FC236}">
                  <a16:creationId xmlns:a16="http://schemas.microsoft.com/office/drawing/2014/main" id="{29A468D4-D79D-5E47-B56F-349C97E62E08}"/>
                </a:ext>
              </a:extLst>
            </p:cNvPr>
            <p:cNvSpPr txBox="1"/>
            <p:nvPr/>
          </p:nvSpPr>
          <p:spPr>
            <a:xfrm>
              <a:off x="408212" y="2388978"/>
              <a:ext cx="2765156" cy="369332"/>
            </a:xfrm>
            <a:prstGeom prst="rect">
              <a:avLst/>
            </a:prstGeom>
          </p:spPr>
          <p:txBody>
            <a:bodyPr vert="horz" wrap="square" lIns="0" tIns="0" rIns="0" bIns="0" rtlCol="0">
              <a:spAutoFit/>
            </a:bodyPr>
            <a:lstStyle/>
            <a:p>
              <a:pPr marL="7575" marR="4233" algn="ctr"/>
              <a:r>
                <a:rPr lang="en-US" sz="2400" b="1" dirty="0">
                  <a:solidFill>
                    <a:schemeClr val="bg2"/>
                  </a:solidFill>
                  <a:latin typeface="Arial"/>
                  <a:cs typeface="Arial"/>
                </a:rPr>
                <a:t>Easy to use</a:t>
              </a:r>
              <a:endParaRPr sz="2400" dirty="0">
                <a:solidFill>
                  <a:schemeClr val="bg2"/>
                </a:solidFill>
                <a:latin typeface="Arial"/>
                <a:cs typeface="Arial"/>
              </a:endParaRPr>
            </a:p>
          </p:txBody>
        </p:sp>
        <p:sp>
          <p:nvSpPr>
            <p:cNvPr id="37" name="object 6">
              <a:extLst>
                <a:ext uri="{FF2B5EF4-FFF2-40B4-BE49-F238E27FC236}">
                  <a16:creationId xmlns:a16="http://schemas.microsoft.com/office/drawing/2014/main" id="{E00A52CB-A575-9E43-8833-B025ED7B20C5}"/>
                </a:ext>
              </a:extLst>
            </p:cNvPr>
            <p:cNvSpPr txBox="1"/>
            <p:nvPr/>
          </p:nvSpPr>
          <p:spPr>
            <a:xfrm>
              <a:off x="3231222" y="2388978"/>
              <a:ext cx="2816728" cy="369332"/>
            </a:xfrm>
            <a:prstGeom prst="rect">
              <a:avLst/>
            </a:prstGeom>
          </p:spPr>
          <p:txBody>
            <a:bodyPr vert="horz" wrap="square" lIns="0" tIns="0" rIns="0" bIns="0" rtlCol="0">
              <a:spAutoFit/>
            </a:bodyPr>
            <a:lstStyle/>
            <a:p>
              <a:pPr marL="7575" marR="4233" algn="ctr"/>
              <a:r>
                <a:rPr lang="en-US" sz="2400" b="1" dirty="0">
                  <a:solidFill>
                    <a:schemeClr val="bg2"/>
                  </a:solidFill>
                  <a:latin typeface="Arial"/>
                  <a:cs typeface="Arial"/>
                </a:rPr>
                <a:t>Personal</a:t>
              </a:r>
              <a:endParaRPr sz="2400" dirty="0">
                <a:solidFill>
                  <a:schemeClr val="bg2"/>
                </a:solidFill>
                <a:latin typeface="Arial"/>
                <a:cs typeface="Arial"/>
              </a:endParaRPr>
            </a:p>
          </p:txBody>
        </p:sp>
        <p:sp>
          <p:nvSpPr>
            <p:cNvPr id="38" name="object 6">
              <a:extLst>
                <a:ext uri="{FF2B5EF4-FFF2-40B4-BE49-F238E27FC236}">
                  <a16:creationId xmlns:a16="http://schemas.microsoft.com/office/drawing/2014/main" id="{59D5BBA6-23A7-F448-AE67-75C66C3AB6EF}"/>
                </a:ext>
              </a:extLst>
            </p:cNvPr>
            <p:cNvSpPr txBox="1"/>
            <p:nvPr/>
          </p:nvSpPr>
          <p:spPr>
            <a:xfrm>
              <a:off x="8839794" y="2388978"/>
              <a:ext cx="2772472" cy="369332"/>
            </a:xfrm>
            <a:prstGeom prst="rect">
              <a:avLst/>
            </a:prstGeom>
          </p:spPr>
          <p:txBody>
            <a:bodyPr vert="horz" wrap="square" lIns="0" tIns="0" rIns="0" bIns="0" rtlCol="0">
              <a:spAutoFit/>
            </a:bodyPr>
            <a:lstStyle/>
            <a:p>
              <a:pPr marL="7575" marR="4233" algn="ctr"/>
              <a:r>
                <a:rPr lang="en-US" sz="2400" b="1" dirty="0">
                  <a:solidFill>
                    <a:schemeClr val="bg2"/>
                  </a:solidFill>
                  <a:latin typeface="Arial"/>
                  <a:cs typeface="Arial"/>
                </a:rPr>
                <a:t>Empowering</a:t>
              </a:r>
              <a:endParaRPr sz="2400" dirty="0">
                <a:solidFill>
                  <a:schemeClr val="bg2"/>
                </a:solidFill>
                <a:latin typeface="Arial"/>
                <a:cs typeface="Arial"/>
              </a:endParaRPr>
            </a:p>
          </p:txBody>
        </p:sp>
        <p:sp>
          <p:nvSpPr>
            <p:cNvPr id="39" name="object 6">
              <a:extLst>
                <a:ext uri="{FF2B5EF4-FFF2-40B4-BE49-F238E27FC236}">
                  <a16:creationId xmlns:a16="http://schemas.microsoft.com/office/drawing/2014/main" id="{62FB043B-E515-5B4D-BBC1-A72F1766EEFE}"/>
                </a:ext>
              </a:extLst>
            </p:cNvPr>
            <p:cNvSpPr txBox="1"/>
            <p:nvPr/>
          </p:nvSpPr>
          <p:spPr>
            <a:xfrm>
              <a:off x="11591458" y="2388978"/>
              <a:ext cx="2718902" cy="369332"/>
            </a:xfrm>
            <a:prstGeom prst="rect">
              <a:avLst/>
            </a:prstGeom>
          </p:spPr>
          <p:txBody>
            <a:bodyPr vert="horz" wrap="square" lIns="0" tIns="0" rIns="0" bIns="0" rtlCol="0">
              <a:spAutoFit/>
            </a:bodyPr>
            <a:lstStyle/>
            <a:p>
              <a:pPr marL="7575" marR="4233" algn="ctr"/>
              <a:r>
                <a:rPr lang="en-US" sz="2400" b="1" dirty="0">
                  <a:solidFill>
                    <a:schemeClr val="bg2"/>
                  </a:solidFill>
                  <a:latin typeface="Arial"/>
                  <a:cs typeface="Arial"/>
                </a:rPr>
                <a:t>Always on</a:t>
              </a:r>
              <a:endParaRPr sz="2400" dirty="0">
                <a:solidFill>
                  <a:schemeClr val="bg2"/>
                </a:solidFill>
                <a:latin typeface="Arial"/>
                <a:cs typeface="Arial"/>
              </a:endParaRPr>
            </a:p>
          </p:txBody>
        </p:sp>
        <p:sp>
          <p:nvSpPr>
            <p:cNvPr id="40" name="object 6">
              <a:extLst>
                <a:ext uri="{FF2B5EF4-FFF2-40B4-BE49-F238E27FC236}">
                  <a16:creationId xmlns:a16="http://schemas.microsoft.com/office/drawing/2014/main" id="{9C55D425-4A5A-F646-BC8D-38577DD09B58}"/>
                </a:ext>
              </a:extLst>
            </p:cNvPr>
            <p:cNvSpPr txBox="1"/>
            <p:nvPr/>
          </p:nvSpPr>
          <p:spPr>
            <a:xfrm>
              <a:off x="5979207" y="2388978"/>
              <a:ext cx="2751827" cy="369332"/>
            </a:xfrm>
            <a:prstGeom prst="rect">
              <a:avLst/>
            </a:prstGeom>
          </p:spPr>
          <p:txBody>
            <a:bodyPr vert="horz" wrap="square" lIns="0" tIns="0" rIns="0" bIns="0" rtlCol="0">
              <a:spAutoFit/>
            </a:bodyPr>
            <a:lstStyle/>
            <a:p>
              <a:pPr marL="7575" marR="4233" algn="ctr"/>
              <a:r>
                <a:rPr lang="en-US" sz="2400" b="1" dirty="0">
                  <a:solidFill>
                    <a:schemeClr val="bg2"/>
                  </a:solidFill>
                  <a:latin typeface="Arial"/>
                  <a:cs typeface="Arial"/>
                </a:rPr>
                <a:t>Secure</a:t>
              </a:r>
              <a:endParaRPr sz="2400" dirty="0">
                <a:solidFill>
                  <a:schemeClr val="bg2"/>
                </a:solidFill>
                <a:latin typeface="Arial"/>
                <a:cs typeface="Arial"/>
              </a:endParaRPr>
            </a:p>
          </p:txBody>
        </p:sp>
      </p:grpSp>
      <p:sp>
        <p:nvSpPr>
          <p:cNvPr id="2" name="Rectangle 1">
            <a:extLst>
              <a:ext uri="{FF2B5EF4-FFF2-40B4-BE49-F238E27FC236}">
                <a16:creationId xmlns:a16="http://schemas.microsoft.com/office/drawing/2014/main" id="{CC993496-0702-FF4F-8B0C-68F3D3AACC2D}"/>
              </a:ext>
            </a:extLst>
          </p:cNvPr>
          <p:cNvSpPr/>
          <p:nvPr/>
        </p:nvSpPr>
        <p:spPr>
          <a:xfrm>
            <a:off x="365760" y="1600200"/>
            <a:ext cx="5832366" cy="461665"/>
          </a:xfrm>
          <a:prstGeom prst="rect">
            <a:avLst/>
          </a:prstGeom>
        </p:spPr>
        <p:txBody>
          <a:bodyPr wrap="none">
            <a:spAutoFit/>
          </a:bodyPr>
          <a:lstStyle/>
          <a:p>
            <a:r>
              <a:rPr lang="en-US" sz="2400" spc="5" dirty="0">
                <a:solidFill>
                  <a:schemeClr val="accent2"/>
                </a:solidFill>
                <a:cs typeface="Arial"/>
              </a:rPr>
              <a:t>Customers seek experiences to be more:</a:t>
            </a:r>
            <a:endParaRPr lang="en-US" sz="2400" dirty="0"/>
          </a:p>
        </p:txBody>
      </p:sp>
    </p:spTree>
    <p:extLst>
      <p:ext uri="{BB962C8B-B14F-4D97-AF65-F5344CB8AC3E}">
        <p14:creationId xmlns:p14="http://schemas.microsoft.com/office/powerpoint/2010/main" val="3756919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18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1">
            <a:extLst>
              <a:ext uri="{FF2B5EF4-FFF2-40B4-BE49-F238E27FC236}">
                <a16:creationId xmlns:a16="http://schemas.microsoft.com/office/drawing/2014/main" id="{C7AE3CBE-9A36-48AD-9477-263C22ADDBC3}"/>
              </a:ext>
            </a:extLst>
          </p:cNvPr>
          <p:cNvSpPr txBox="1">
            <a:spLocks noGrp="1"/>
          </p:cNvSpPr>
          <p:nvPr>
            <p:ph type="title"/>
          </p:nvPr>
        </p:nvSpPr>
        <p:spPr>
          <a:xfrm>
            <a:off x="411480" y="731520"/>
            <a:ext cx="13949678" cy="984885"/>
          </a:xfrm>
          <a:prstGeom prst="rect">
            <a:avLst/>
          </a:prstGeom>
        </p:spPr>
        <p:txBody>
          <a:bodyPr vert="horz" wrap="square" lIns="0" tIns="0" rIns="0" bIns="0" rtlCol="0" anchor="t" anchorCtr="0">
            <a:spAutoFit/>
          </a:bodyPr>
          <a:lstStyle/>
          <a:p>
            <a:pPr marL="16861" marR="6773">
              <a:lnSpc>
                <a:spcPct val="100000"/>
              </a:lnSpc>
            </a:pPr>
            <a:r>
              <a:rPr lang="en-US" sz="3200" dirty="0">
                <a:latin typeface="+mj-lt"/>
                <a:ea typeface="+mn-ea"/>
                <a:cs typeface="+mn-cs"/>
              </a:rPr>
              <a:t>In a business environment where data grows exponentially and analytics tie directly to consumer satisfaction, businesses cannot tolerate downtime. </a:t>
            </a:r>
            <a:endParaRPr lang="en-US" sz="3200" strike="sngStrike" dirty="0">
              <a:solidFill>
                <a:srgbClr val="FF0000"/>
              </a:solidFill>
              <a:latin typeface="+mj-lt"/>
              <a:ea typeface="+mn-ea"/>
              <a:cs typeface="+mn-cs"/>
            </a:endParaRPr>
          </a:p>
        </p:txBody>
      </p:sp>
      <p:sp>
        <p:nvSpPr>
          <p:cNvPr id="13" name="Content Placeholder 2">
            <a:extLst>
              <a:ext uri="{FF2B5EF4-FFF2-40B4-BE49-F238E27FC236}">
                <a16:creationId xmlns:a16="http://schemas.microsoft.com/office/drawing/2014/main" id="{F3A09282-A042-4BCC-ADCC-39791FE3AEA3}"/>
              </a:ext>
            </a:extLst>
          </p:cNvPr>
          <p:cNvSpPr txBox="1">
            <a:spLocks/>
          </p:cNvSpPr>
          <p:nvPr/>
        </p:nvSpPr>
        <p:spPr bwMode="auto">
          <a:xfrm>
            <a:off x="426803" y="7123232"/>
            <a:ext cx="11015627" cy="60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4377"/>
            <a:r>
              <a:rPr lang="en-US" altLang="en-US" sz="800" dirty="0">
                <a:solidFill>
                  <a:schemeClr val="tx1">
                    <a:lumMod val="95000"/>
                    <a:lumOff val="5000"/>
                  </a:schemeClr>
                </a:solidFill>
                <a:latin typeface="IBM Plex Sans" panose="020B0503050203000203" pitchFamily="34" charset="0"/>
                <a:cs typeface="Arial" panose="020B0604020202020204" pitchFamily="34" charset="0"/>
              </a:rPr>
              <a:t>Source 1: </a:t>
            </a:r>
            <a:r>
              <a:rPr lang="en-US" sz="800" dirty="0" err="1">
                <a:solidFill>
                  <a:srgbClr val="000000"/>
                </a:solidFill>
                <a:latin typeface="IBM Plex Sans" panose="020B0503050203000203" pitchFamily="34" charset="0"/>
              </a:rPr>
              <a:t>Ponemon</a:t>
            </a:r>
            <a:r>
              <a:rPr lang="en-US" sz="800" dirty="0">
                <a:solidFill>
                  <a:srgbClr val="000000"/>
                </a:solidFill>
                <a:latin typeface="IBM Plex Sans" panose="020B0503050203000203" pitchFamily="34" charset="0"/>
              </a:rPr>
              <a:t> Institute - 2018 Cost of Data Breach Study: Global Overview</a:t>
            </a:r>
            <a:endParaRPr lang="en-US" altLang="en-US" sz="800" dirty="0">
              <a:solidFill>
                <a:srgbClr val="000000"/>
              </a:solidFill>
              <a:latin typeface="IBM Plex Sans" panose="020B0503050203000203" pitchFamily="34" charset="0"/>
            </a:endParaRPr>
          </a:p>
          <a:p>
            <a:pPr>
              <a:buClr>
                <a:srgbClr val="6D6E70"/>
              </a:buClr>
              <a:buSzPct val="90000"/>
            </a:pPr>
            <a:r>
              <a:rPr lang="en-US" altLang="en-US" sz="800" dirty="0">
                <a:solidFill>
                  <a:schemeClr val="tx1">
                    <a:lumMod val="95000"/>
                    <a:lumOff val="5000"/>
                  </a:schemeClr>
                </a:solidFill>
                <a:latin typeface="IBM Plex Sans" panose="020B0503050203000203" pitchFamily="34" charset="0"/>
                <a:cs typeface="Arial" panose="020B0604020202020204" pitchFamily="34" charset="0"/>
              </a:rPr>
              <a:t>Source 2: </a:t>
            </a:r>
            <a:r>
              <a:rPr lang="en-US" altLang="en-US" sz="800" dirty="0">
                <a:solidFill>
                  <a:schemeClr val="bg1">
                    <a:lumMod val="65000"/>
                  </a:schemeClr>
                </a:solidFill>
                <a:latin typeface="IBM Plex Sans" panose="020B0503050203000203" pitchFamily="34" charset="0"/>
                <a:cs typeface="Arial" panose="020B0604020202020204" pitchFamily="34" charset="0"/>
              </a:rPr>
              <a:t>https://</a:t>
            </a:r>
            <a:r>
              <a:rPr lang="en-US" altLang="en-US" sz="800" dirty="0" err="1">
                <a:solidFill>
                  <a:schemeClr val="bg1">
                    <a:lumMod val="65000"/>
                  </a:schemeClr>
                </a:solidFill>
                <a:latin typeface="IBM Plex Sans" panose="020B0503050203000203" pitchFamily="34" charset="0"/>
                <a:cs typeface="Arial" panose="020B0604020202020204" pitchFamily="34" charset="0"/>
              </a:rPr>
              <a:t>www.ncdc.noaa.gov</a:t>
            </a:r>
            <a:r>
              <a:rPr lang="en-US" altLang="en-US" sz="800" dirty="0">
                <a:solidFill>
                  <a:schemeClr val="bg1">
                    <a:lumMod val="65000"/>
                  </a:schemeClr>
                </a:solidFill>
                <a:latin typeface="IBM Plex Sans" panose="020B0503050203000203" pitchFamily="34" charset="0"/>
                <a:cs typeface="Arial" panose="020B0604020202020204" pitchFamily="34" charset="0"/>
              </a:rPr>
              <a:t>/billions/ </a:t>
            </a:r>
          </a:p>
          <a:p>
            <a:pPr>
              <a:buClr>
                <a:srgbClr val="6D6E70"/>
              </a:buClr>
              <a:buSzPct val="90000"/>
            </a:pPr>
            <a:r>
              <a:rPr lang="en-US" altLang="en-US" sz="800" dirty="0">
                <a:solidFill>
                  <a:schemeClr val="tx1">
                    <a:lumMod val="95000"/>
                    <a:lumOff val="5000"/>
                  </a:schemeClr>
                </a:solidFill>
                <a:latin typeface="IBM Plex Sans" panose="020B0503050203000203" pitchFamily="34" charset="0"/>
                <a:cs typeface="Arial" panose="020B0604020202020204" pitchFamily="34" charset="0"/>
              </a:rPr>
              <a:t>Source 3: </a:t>
            </a:r>
            <a:r>
              <a:rPr lang="en-US" sz="800" dirty="0">
                <a:solidFill>
                  <a:schemeClr val="bg1">
                    <a:lumMod val="65000"/>
                  </a:schemeClr>
                </a:solidFill>
                <a:latin typeface="IBM Plex Sans" panose="020B0503050203000203" pitchFamily="34" charset="0"/>
                <a:cs typeface="Arial" panose="020B0604020202020204" pitchFamily="34" charset="0"/>
              </a:rPr>
              <a:t>Evolving regulations increase continuity and recovery challenges: GDPR, ISO, HIPPA, Data Protection Directive, etc. have</a:t>
            </a:r>
            <a:r>
              <a:rPr lang="en-US" altLang="en-US" sz="800" dirty="0">
                <a:solidFill>
                  <a:schemeClr val="bg1">
                    <a:lumMod val="65000"/>
                  </a:schemeClr>
                </a:solidFill>
                <a:latin typeface="IBM Plex Sans" panose="020B0503050203000203" pitchFamily="34" charset="0"/>
                <a:cs typeface="Arial" panose="020B0604020202020204" pitchFamily="34" charset="0"/>
              </a:rPr>
              <a:t> stringent requirements for backup, availability and recovery</a:t>
            </a:r>
            <a:endParaRPr lang="en-US" sz="800" dirty="0">
              <a:solidFill>
                <a:schemeClr val="bg1">
                  <a:lumMod val="65000"/>
                </a:schemeClr>
              </a:solidFill>
              <a:latin typeface="IBM Plex Sans" panose="020B0503050203000203" pitchFamily="34" charset="0"/>
              <a:cs typeface="Arial" panose="020B0604020202020204" pitchFamily="34" charset="0"/>
            </a:endParaRPr>
          </a:p>
          <a:p>
            <a:r>
              <a:rPr lang="en-US" sz="800" dirty="0">
                <a:solidFill>
                  <a:schemeClr val="bg1"/>
                </a:solidFill>
                <a:latin typeface="IBM Plex Sans" panose="020B0503050203000203" pitchFamily="34" charset="0"/>
              </a:rPr>
              <a:t>Source 4: </a:t>
            </a:r>
            <a:r>
              <a:rPr lang="en-US" altLang="en-US" sz="800" dirty="0">
                <a:solidFill>
                  <a:schemeClr val="tx1">
                    <a:lumMod val="95000"/>
                    <a:lumOff val="5000"/>
                  </a:schemeClr>
                </a:solidFill>
                <a:latin typeface="IBM Plex Sans" panose="020B0503050203000203" pitchFamily="34" charset="0"/>
                <a:cs typeface="Arial" panose="020B0604020202020204" pitchFamily="34" charset="0"/>
              </a:rPr>
              <a:t>IDC, Five Key Technologies for Enabling a Cyber-Resilience Framework, 2018</a:t>
            </a:r>
            <a:endParaRPr lang="en-US" sz="800" dirty="0">
              <a:solidFill>
                <a:schemeClr val="bg1"/>
              </a:solidFill>
              <a:latin typeface="IBM Plex Sans" panose="020B0503050203000203" pitchFamily="34" charset="0"/>
            </a:endParaRPr>
          </a:p>
          <a:p>
            <a:r>
              <a:rPr lang="en-US" altLang="en-US" sz="800" dirty="0">
                <a:solidFill>
                  <a:schemeClr val="tx1">
                    <a:lumMod val="95000"/>
                    <a:lumOff val="5000"/>
                  </a:schemeClr>
                </a:solidFill>
                <a:latin typeface="IBM Plex Sans" panose="020B0503050203000203" pitchFamily="34" charset="0"/>
                <a:cs typeface="Arial" panose="020B0604020202020204" pitchFamily="34" charset="0"/>
              </a:rPr>
              <a:t>Source 5: </a:t>
            </a:r>
            <a:r>
              <a:rPr lang="en-IN" sz="800" dirty="0">
                <a:solidFill>
                  <a:schemeClr val="bg1"/>
                </a:solidFill>
                <a:latin typeface="IBM Plex Sans" panose="020B0503050203000203" pitchFamily="34" charset="0"/>
              </a:rPr>
              <a:t>Assembling your cloud orchestra: A field guide to </a:t>
            </a:r>
            <a:r>
              <a:rPr lang="en-IN" sz="800" dirty="0" err="1">
                <a:solidFill>
                  <a:schemeClr val="bg1"/>
                </a:solidFill>
                <a:latin typeface="IBM Plex Sans" panose="020B0503050203000203" pitchFamily="34" charset="0"/>
              </a:rPr>
              <a:t>multicloud</a:t>
            </a:r>
            <a:r>
              <a:rPr lang="en-IN" sz="800" dirty="0">
                <a:solidFill>
                  <a:schemeClr val="bg1"/>
                </a:solidFill>
                <a:latin typeface="IBM Plex Sans" panose="020B0503050203000203" pitchFamily="34" charset="0"/>
              </a:rPr>
              <a:t> management</a:t>
            </a:r>
            <a:r>
              <a:rPr lang="en-US" sz="800" i="1" dirty="0">
                <a:solidFill>
                  <a:schemeClr val="bg1"/>
                </a:solidFill>
                <a:latin typeface="IBM Plex Sans" panose="020B0503050203000203" pitchFamily="34" charset="0"/>
              </a:rPr>
              <a:t>– </a:t>
            </a:r>
            <a:r>
              <a:rPr lang="en-US" sz="800" dirty="0">
                <a:solidFill>
                  <a:schemeClr val="bg1"/>
                </a:solidFill>
                <a:latin typeface="IBM Plex Sans" panose="020B0503050203000203" pitchFamily="34" charset="0"/>
              </a:rPr>
              <a:t>IBM IBV Study, 2018</a:t>
            </a:r>
            <a:endParaRPr lang="en-US" sz="800" dirty="0">
              <a:solidFill>
                <a:schemeClr val="tx1">
                  <a:lumMod val="95000"/>
                  <a:lumOff val="5000"/>
                </a:schemeClr>
              </a:solidFill>
              <a:latin typeface="IBM Plex Sans" panose="020B0503050203000203" pitchFamily="34" charset="0"/>
              <a:cs typeface="Arial" panose="020B0604020202020204" pitchFamily="34" charset="0"/>
            </a:endParaRPr>
          </a:p>
        </p:txBody>
      </p:sp>
      <p:sp>
        <p:nvSpPr>
          <p:cNvPr id="19" name="Text Placeholder 5">
            <a:extLst>
              <a:ext uri="{FF2B5EF4-FFF2-40B4-BE49-F238E27FC236}">
                <a16:creationId xmlns:a16="http://schemas.microsoft.com/office/drawing/2014/main" id="{FC9FFBF3-5D57-4CC5-B545-06F2158B5B91}"/>
              </a:ext>
            </a:extLst>
          </p:cNvPr>
          <p:cNvSpPr>
            <a:spLocks noGrp="1"/>
          </p:cNvSpPr>
          <p:nvPr>
            <p:ph type="body" sz="quarter" idx="11"/>
          </p:nvPr>
        </p:nvSpPr>
        <p:spPr>
          <a:xfrm>
            <a:off x="457200" y="265176"/>
            <a:ext cx="6583680" cy="274320"/>
          </a:xfrm>
        </p:spPr>
        <p:txBody>
          <a:bodyPr/>
          <a:lstStyle/>
          <a:p>
            <a:r>
              <a:rPr lang="en-US" dirty="0"/>
              <a:t>IBM Cloud Resiliency Orchestration</a:t>
            </a:r>
          </a:p>
        </p:txBody>
      </p:sp>
      <p:grpSp>
        <p:nvGrpSpPr>
          <p:cNvPr id="4" name="Group 3">
            <a:extLst>
              <a:ext uri="{FF2B5EF4-FFF2-40B4-BE49-F238E27FC236}">
                <a16:creationId xmlns:a16="http://schemas.microsoft.com/office/drawing/2014/main" id="{95D55A84-5A94-4C8F-ABBE-E4DE9556E910}"/>
              </a:ext>
            </a:extLst>
          </p:cNvPr>
          <p:cNvGrpSpPr/>
          <p:nvPr/>
        </p:nvGrpSpPr>
        <p:grpSpPr>
          <a:xfrm>
            <a:off x="365760" y="2560320"/>
            <a:ext cx="13787147" cy="3800332"/>
            <a:chOff x="365760" y="3148189"/>
            <a:chExt cx="13787147" cy="3263851"/>
          </a:xfrm>
        </p:grpSpPr>
        <p:sp>
          <p:nvSpPr>
            <p:cNvPr id="6" name="Content Placeholder 2">
              <a:extLst>
                <a:ext uri="{FF2B5EF4-FFF2-40B4-BE49-F238E27FC236}">
                  <a16:creationId xmlns:a16="http://schemas.microsoft.com/office/drawing/2014/main" id="{99D63AAD-2170-4F29-A331-CEAE118551CF}"/>
                </a:ext>
              </a:extLst>
            </p:cNvPr>
            <p:cNvSpPr txBox="1">
              <a:spLocks/>
            </p:cNvSpPr>
            <p:nvPr/>
          </p:nvSpPr>
          <p:spPr bwMode="auto">
            <a:xfrm>
              <a:off x="11501147" y="4846320"/>
              <a:ext cx="265176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600" b="1" dirty="0">
                  <a:solidFill>
                    <a:srgbClr val="0F6DFF"/>
                  </a:solidFill>
                  <a:latin typeface="+mj-lt"/>
                  <a:cs typeface="Arial"/>
                </a:rPr>
                <a:t>Disruption with hybrid cloud: </a:t>
              </a:r>
              <a:r>
                <a:rPr lang="en-US" sz="1600" b="1" dirty="0">
                  <a:solidFill>
                    <a:schemeClr val="tx2">
                      <a:lumMod val="25000"/>
                    </a:schemeClr>
                  </a:solidFill>
                  <a:latin typeface="IBM Plex Sans" panose="020B0503050203000203" pitchFamily="34" charset="0"/>
                  <a:cs typeface="Arial" charset="0"/>
                </a:rPr>
                <a:t>56</a:t>
              </a:r>
              <a:r>
                <a:rPr lang="en-US" sz="1600" b="1" dirty="0">
                  <a:solidFill>
                    <a:schemeClr val="tx2">
                      <a:lumMod val="25000"/>
                    </a:schemeClr>
                  </a:solidFill>
                  <a:latin typeface="IBM Plex Sans" panose="020B0503050203000203" pitchFamily="34" charset="0"/>
                  <a:ea typeface="Arial" charset="0"/>
                  <a:cs typeface="Arial" charset="0"/>
                </a:rPr>
                <a:t>% </a:t>
              </a:r>
              <a:r>
                <a:rPr lang="en-US" sz="1600" dirty="0">
                  <a:solidFill>
                    <a:schemeClr val="tx2">
                      <a:lumMod val="25000"/>
                    </a:schemeClr>
                  </a:solidFill>
                  <a:latin typeface="IBM Plex Sans" panose="020B0503050203000203" pitchFamily="34" charset="0"/>
                  <a:ea typeface="Arial" charset="0"/>
                  <a:cs typeface="Arial" charset="0"/>
                </a:rPr>
                <a:t>of </a:t>
              </a:r>
              <a:r>
                <a:rPr lang="en-IN" sz="1600" dirty="0">
                  <a:solidFill>
                    <a:schemeClr val="tx2">
                      <a:lumMod val="25000"/>
                    </a:schemeClr>
                  </a:solidFill>
                  <a:latin typeface="IBM Plex Sans" panose="020B0503050203000203" pitchFamily="34" charset="0"/>
                  <a:cs typeface="Arial" charset="0"/>
                </a:rPr>
                <a:t>multi-cloud maestros expect that, by </a:t>
              </a:r>
            </a:p>
            <a:p>
              <a:r>
                <a:rPr lang="en-IN" sz="1600" dirty="0">
                  <a:solidFill>
                    <a:schemeClr val="tx2">
                      <a:lumMod val="25000"/>
                    </a:schemeClr>
                  </a:solidFill>
                  <a:latin typeface="IBM Plex Sans" panose="020B0503050203000203" pitchFamily="34" charset="0"/>
                  <a:cs typeface="Arial" charset="0"/>
                </a:rPr>
                <a:t>2021, most new apps will be built on the cloud</a:t>
              </a:r>
              <a:r>
                <a:rPr lang="en-IN" sz="1600" baseline="30000" dirty="0">
                  <a:solidFill>
                    <a:schemeClr val="tx2">
                      <a:lumMod val="25000"/>
                    </a:schemeClr>
                  </a:solidFill>
                  <a:latin typeface="IBM Plex Sans" panose="020B0503050203000203" pitchFamily="34" charset="0"/>
                  <a:cs typeface="Arial" charset="0"/>
                </a:rPr>
                <a:t>5</a:t>
              </a:r>
              <a:r>
                <a:rPr lang="en-IN" sz="1600" dirty="0">
                  <a:solidFill>
                    <a:schemeClr val="tx2">
                      <a:lumMod val="25000"/>
                    </a:schemeClr>
                  </a:solidFill>
                  <a:latin typeface="IBM Plex Sans" panose="020B0503050203000203" pitchFamily="34" charset="0"/>
                  <a:cs typeface="Arial" charset="0"/>
                </a:rPr>
                <a:t> </a:t>
              </a:r>
            </a:p>
          </p:txBody>
        </p:sp>
        <p:sp>
          <p:nvSpPr>
            <p:cNvPr id="7" name="Content Placeholder 2">
              <a:extLst>
                <a:ext uri="{FF2B5EF4-FFF2-40B4-BE49-F238E27FC236}">
                  <a16:creationId xmlns:a16="http://schemas.microsoft.com/office/drawing/2014/main" id="{62DB6E9D-C45D-4834-AE07-74670396AC86}"/>
                </a:ext>
              </a:extLst>
            </p:cNvPr>
            <p:cNvSpPr txBox="1">
              <a:spLocks/>
            </p:cNvSpPr>
            <p:nvPr/>
          </p:nvSpPr>
          <p:spPr bwMode="auto">
            <a:xfrm>
              <a:off x="365760" y="4839634"/>
              <a:ext cx="2702558" cy="109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0">
                <a:spcBef>
                  <a:spcPct val="50000"/>
                </a:spcBef>
                <a:buClr>
                  <a:srgbClr val="6D6E70"/>
                </a:buClr>
                <a:buSzPct val="90000"/>
                <a:defRPr/>
              </a:pPr>
              <a:r>
                <a:rPr lang="en-US" sz="1600" dirty="0">
                  <a:solidFill>
                    <a:srgbClr val="000000">
                      <a:lumMod val="95000"/>
                      <a:lumOff val="5000"/>
                    </a:srgbClr>
                  </a:solidFill>
                  <a:latin typeface="IBM Plex Sans" panose="020B0503050203000203" pitchFamily="34" charset="0"/>
                </a:rPr>
                <a:t>Average total </a:t>
              </a:r>
              <a:r>
                <a:rPr lang="en-US" sz="1600" b="1" dirty="0">
                  <a:solidFill>
                    <a:srgbClr val="000000">
                      <a:lumMod val="95000"/>
                      <a:lumOff val="5000"/>
                    </a:srgbClr>
                  </a:solidFill>
                  <a:latin typeface="IBM Plex Sans" panose="020B0503050203000203" pitchFamily="34" charset="0"/>
                </a:rPr>
                <a:t>cost of a data breach in 2018 </a:t>
              </a:r>
              <a:r>
                <a:rPr lang="en-US" sz="1600" dirty="0">
                  <a:solidFill>
                    <a:srgbClr val="000000">
                      <a:lumMod val="95000"/>
                      <a:lumOff val="5000"/>
                    </a:srgbClr>
                  </a:solidFill>
                  <a:latin typeface="IBM Plex Sans" panose="020B0503050203000203" pitchFamily="34" charset="0"/>
                </a:rPr>
                <a:t>was </a:t>
              </a:r>
              <a:r>
                <a:rPr lang="en-US" sz="1600" b="1" dirty="0">
                  <a:solidFill>
                    <a:srgbClr val="0F6DFF"/>
                  </a:solidFill>
                  <a:latin typeface="+mj-lt"/>
                  <a:cs typeface="Arial"/>
                </a:rPr>
                <a:t>USD 3.86 million</a:t>
              </a:r>
              <a:r>
                <a:rPr lang="en-US" sz="1600" baseline="30000" dirty="0">
                  <a:solidFill>
                    <a:schemeClr val="accent2"/>
                  </a:solidFill>
                  <a:latin typeface="+mj-lt"/>
                  <a:cs typeface="Arial"/>
                </a:rPr>
                <a:t>1</a:t>
              </a:r>
            </a:p>
          </p:txBody>
        </p:sp>
        <p:sp>
          <p:nvSpPr>
            <p:cNvPr id="8" name="Content Placeholder 2">
              <a:extLst>
                <a:ext uri="{FF2B5EF4-FFF2-40B4-BE49-F238E27FC236}">
                  <a16:creationId xmlns:a16="http://schemas.microsoft.com/office/drawing/2014/main" id="{9597D048-30FA-476F-B84A-B00DA381C2E8}"/>
                </a:ext>
              </a:extLst>
            </p:cNvPr>
            <p:cNvSpPr txBox="1">
              <a:spLocks/>
            </p:cNvSpPr>
            <p:nvPr/>
          </p:nvSpPr>
          <p:spPr bwMode="auto">
            <a:xfrm>
              <a:off x="3170871" y="4836620"/>
              <a:ext cx="2665557" cy="157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50000"/>
                </a:spcBef>
                <a:buClr>
                  <a:srgbClr val="6D6E70"/>
                </a:buClr>
                <a:buSzPct val="90000"/>
              </a:pPr>
              <a:r>
                <a:rPr lang="en-US" sz="1600" dirty="0">
                  <a:latin typeface="IBM Plex Sans" panose="020B0503050203000203" pitchFamily="34" charset="0"/>
                </a:rPr>
                <a:t>NCEI says, </a:t>
              </a:r>
              <a:r>
                <a:rPr lang="en-US" sz="1600" b="1" dirty="0">
                  <a:latin typeface="IBM Plex Sans" panose="020B0503050203000203" pitchFamily="34" charset="0"/>
                </a:rPr>
                <a:t>Global Disaster Costs in 2018 </a:t>
              </a:r>
              <a:r>
                <a:rPr lang="en-US" sz="1600" dirty="0">
                  <a:latin typeface="IBM Plex Sans" panose="020B0503050203000203" pitchFamily="34" charset="0"/>
                </a:rPr>
                <a:t>estimated at </a:t>
              </a:r>
              <a:r>
                <a:rPr lang="en-US" sz="1600" b="1" dirty="0">
                  <a:solidFill>
                    <a:srgbClr val="0F6DFF"/>
                  </a:solidFill>
                  <a:latin typeface="+mj-lt"/>
                  <a:cs typeface="Arial"/>
                </a:rPr>
                <a:t>USD 91 billion </a:t>
              </a:r>
              <a:r>
                <a:rPr lang="en-US" sz="1600" baseline="30000" dirty="0">
                  <a:solidFill>
                    <a:schemeClr val="accent2"/>
                  </a:solidFill>
                  <a:latin typeface="+mj-lt"/>
                  <a:cs typeface="Arial"/>
                </a:rPr>
                <a:t>2</a:t>
              </a:r>
              <a:endParaRPr lang="en-US" altLang="en-US" sz="1600" baseline="30000" dirty="0">
                <a:solidFill>
                  <a:schemeClr val="accent2"/>
                </a:solidFill>
                <a:latin typeface="+mj-lt"/>
                <a:cs typeface="Arial"/>
              </a:endParaRPr>
            </a:p>
            <a:p>
              <a:pPr>
                <a:spcBef>
                  <a:spcPct val="50000"/>
                </a:spcBef>
                <a:buClr>
                  <a:srgbClr val="6D6E70"/>
                </a:buClr>
                <a:buSzPct val="90000"/>
                <a:buFont typeface="Wingdings" pitchFamily="2" charset="2"/>
                <a:buNone/>
              </a:pPr>
              <a:endParaRPr lang="en-US" altLang="en-US" sz="1800" b="1" dirty="0">
                <a:solidFill>
                  <a:srgbClr val="13988E"/>
                </a:solidFill>
                <a:highlight>
                  <a:srgbClr val="FFFF00"/>
                </a:highlight>
                <a:latin typeface="IBM Plex Sans" panose="020B0503050203000203" pitchFamily="34" charset="0"/>
                <a:cs typeface="Arial"/>
              </a:endParaRPr>
            </a:p>
          </p:txBody>
        </p:sp>
        <p:sp>
          <p:nvSpPr>
            <p:cNvPr id="9" name="Content Placeholder 2">
              <a:extLst>
                <a:ext uri="{FF2B5EF4-FFF2-40B4-BE49-F238E27FC236}">
                  <a16:creationId xmlns:a16="http://schemas.microsoft.com/office/drawing/2014/main" id="{57F94036-7DF7-4C19-AC62-8E9530379815}"/>
                </a:ext>
              </a:extLst>
            </p:cNvPr>
            <p:cNvSpPr txBox="1">
              <a:spLocks/>
            </p:cNvSpPr>
            <p:nvPr/>
          </p:nvSpPr>
          <p:spPr bwMode="auto">
            <a:xfrm>
              <a:off x="6027915" y="4836620"/>
              <a:ext cx="2521724" cy="119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50000"/>
                </a:spcBef>
                <a:buClr>
                  <a:srgbClr val="6D6E70"/>
                </a:buClr>
                <a:buSzPct val="90000"/>
              </a:pPr>
              <a:r>
                <a:rPr lang="en-US" sz="1600" b="1" dirty="0">
                  <a:solidFill>
                    <a:schemeClr val="accent2"/>
                  </a:solidFill>
                  <a:latin typeface="IBM Plex Sans" panose="020B0503050203000203" pitchFamily="34" charset="0"/>
                  <a:cs typeface="Arial"/>
                </a:rPr>
                <a:t>Evolving regulations </a:t>
              </a:r>
              <a:r>
                <a:rPr lang="en-US" sz="1600" dirty="0">
                  <a:latin typeface="IBM Plex Sans" panose="020B0503050203000203" pitchFamily="34" charset="0"/>
                  <a:cs typeface="Arial"/>
                </a:rPr>
                <a:t>increase continuity and disaster recovery challenges</a:t>
              </a:r>
              <a:r>
                <a:rPr lang="en-US" altLang="en-US" sz="1600" baseline="30000" dirty="0">
                  <a:solidFill>
                    <a:srgbClr val="404040"/>
                  </a:solidFill>
                  <a:latin typeface="IBM Plex Sans" panose="020B0503050203000203" pitchFamily="34" charset="0"/>
                  <a:cs typeface="Arial"/>
                </a:rPr>
                <a:t>3</a:t>
              </a:r>
            </a:p>
          </p:txBody>
        </p:sp>
        <p:pic>
          <p:nvPicPr>
            <p:cNvPr id="11" name="Picture 10">
              <a:extLst>
                <a:ext uri="{FF2B5EF4-FFF2-40B4-BE49-F238E27FC236}">
                  <a16:creationId xmlns:a16="http://schemas.microsoft.com/office/drawing/2014/main" id="{6905E410-B715-4B24-907E-1F5408E8A6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70871" y="3148189"/>
              <a:ext cx="2732087" cy="1540199"/>
            </a:xfrm>
            <a:prstGeom prst="rect">
              <a:avLst/>
            </a:prstGeom>
          </p:spPr>
        </p:pic>
        <p:pic>
          <p:nvPicPr>
            <p:cNvPr id="12" name="Picture 11" descr="shutterstock_121764856.jpg">
              <a:extLst>
                <a:ext uri="{FF2B5EF4-FFF2-40B4-BE49-F238E27FC236}">
                  <a16:creationId xmlns:a16="http://schemas.microsoft.com/office/drawing/2014/main" id="{4086D823-E1E0-4CCF-9190-05E4A7B5AD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1" y="3148189"/>
              <a:ext cx="2725544" cy="1537566"/>
            </a:xfrm>
            <a:prstGeom prst="rect">
              <a:avLst/>
            </a:prstGeom>
          </p:spPr>
        </p:pic>
        <p:pic>
          <p:nvPicPr>
            <p:cNvPr id="15" name="Picture 14">
              <a:extLst>
                <a:ext uri="{FF2B5EF4-FFF2-40B4-BE49-F238E27FC236}">
                  <a16:creationId xmlns:a16="http://schemas.microsoft.com/office/drawing/2014/main" id="{EFA50143-85D5-47A6-9F54-772E221DA21C}"/>
                </a:ext>
              </a:extLst>
            </p:cNvPr>
            <p:cNvPicPr>
              <a:picLocks noChangeAspect="1"/>
            </p:cNvPicPr>
            <p:nvPr/>
          </p:nvPicPr>
          <p:blipFill>
            <a:blip r:embed="rId4"/>
            <a:stretch>
              <a:fillRect/>
            </a:stretch>
          </p:blipFill>
          <p:spPr>
            <a:xfrm>
              <a:off x="5989320" y="3155955"/>
              <a:ext cx="2560320" cy="1523848"/>
            </a:xfrm>
            <a:prstGeom prst="rect">
              <a:avLst/>
            </a:prstGeom>
          </p:spPr>
        </p:pic>
        <p:pic>
          <p:nvPicPr>
            <p:cNvPr id="17" name="Picture 16">
              <a:extLst>
                <a:ext uri="{FF2B5EF4-FFF2-40B4-BE49-F238E27FC236}">
                  <a16:creationId xmlns:a16="http://schemas.microsoft.com/office/drawing/2014/main" id="{2A9F989E-EC5C-4579-9819-1CEDB77069B5}"/>
                </a:ext>
              </a:extLst>
            </p:cNvPr>
            <p:cNvPicPr>
              <a:picLocks noChangeAspect="1"/>
            </p:cNvPicPr>
            <p:nvPr/>
          </p:nvPicPr>
          <p:blipFill rotWithShape="1">
            <a:blip r:embed="rId5"/>
            <a:srcRect b="34131"/>
            <a:stretch/>
          </p:blipFill>
          <p:spPr>
            <a:xfrm>
              <a:off x="8641080" y="3151441"/>
              <a:ext cx="2697480" cy="1523848"/>
            </a:xfrm>
            <a:prstGeom prst="rect">
              <a:avLst/>
            </a:prstGeom>
          </p:spPr>
        </p:pic>
        <p:sp>
          <p:nvSpPr>
            <p:cNvPr id="18" name="Content Placeholder 2">
              <a:extLst>
                <a:ext uri="{FF2B5EF4-FFF2-40B4-BE49-F238E27FC236}">
                  <a16:creationId xmlns:a16="http://schemas.microsoft.com/office/drawing/2014/main" id="{A97A08BF-D390-4EFE-A67B-A9658ABD46A4}"/>
                </a:ext>
              </a:extLst>
            </p:cNvPr>
            <p:cNvSpPr txBox="1">
              <a:spLocks/>
            </p:cNvSpPr>
            <p:nvPr/>
          </p:nvSpPr>
          <p:spPr bwMode="auto">
            <a:xfrm>
              <a:off x="8686800" y="4854475"/>
              <a:ext cx="2651760" cy="136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90000"/>
                </a:lnSpc>
              </a:pPr>
              <a:r>
                <a:rPr lang="en-US" sz="1600" b="1" dirty="0">
                  <a:solidFill>
                    <a:srgbClr val="0F6DFF"/>
                  </a:solidFill>
                  <a:latin typeface="+mj-lt"/>
                  <a:cs typeface="Arial"/>
                </a:rPr>
                <a:t>Digital transformation is a business imperative: </a:t>
              </a:r>
              <a:r>
                <a:rPr lang="en-US" sz="1600" b="1" dirty="0">
                  <a:latin typeface="+mj-lt"/>
                  <a:cs typeface="Arial"/>
                </a:rPr>
                <a:t>60% </a:t>
              </a:r>
              <a:r>
                <a:rPr lang="en-US" sz="1600" dirty="0">
                  <a:latin typeface="+mj-lt"/>
                  <a:cs typeface="Arial"/>
                </a:rPr>
                <a:t>of organizations will have embarked on a digital transformation journey by 2020</a:t>
              </a:r>
              <a:r>
                <a:rPr lang="en-US" sz="1600" baseline="30000" dirty="0">
                  <a:latin typeface="+mj-lt"/>
                  <a:cs typeface="Arial"/>
                </a:rPr>
                <a:t>4</a:t>
              </a:r>
            </a:p>
          </p:txBody>
        </p:sp>
        <p:pic>
          <p:nvPicPr>
            <p:cNvPr id="3" name="Picture 2">
              <a:extLst>
                <a:ext uri="{FF2B5EF4-FFF2-40B4-BE49-F238E27FC236}">
                  <a16:creationId xmlns:a16="http://schemas.microsoft.com/office/drawing/2014/main" id="{C04BE1DD-2228-4A39-8A52-7D2C0EA1551E}"/>
                </a:ext>
              </a:extLst>
            </p:cNvPr>
            <p:cNvPicPr>
              <a:picLocks noChangeAspect="1"/>
            </p:cNvPicPr>
            <p:nvPr/>
          </p:nvPicPr>
          <p:blipFill>
            <a:blip r:embed="rId6"/>
            <a:stretch>
              <a:fillRect/>
            </a:stretch>
          </p:blipFill>
          <p:spPr>
            <a:xfrm>
              <a:off x="11430000" y="3148189"/>
              <a:ext cx="2711972" cy="1540800"/>
            </a:xfrm>
            <a:prstGeom prst="rect">
              <a:avLst/>
            </a:prstGeom>
          </p:spPr>
        </p:pic>
      </p:grpSp>
    </p:spTree>
    <p:extLst>
      <p:ext uri="{BB962C8B-B14F-4D97-AF65-F5344CB8AC3E}">
        <p14:creationId xmlns:p14="http://schemas.microsoft.com/office/powerpoint/2010/main" val="232107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ettyImages-530685895.jpg">
            <a:extLst>
              <a:ext uri="{FF2B5EF4-FFF2-40B4-BE49-F238E27FC236}">
                <a16:creationId xmlns:a16="http://schemas.microsoft.com/office/drawing/2014/main" id="{6DFD33DD-18FC-4F0A-8B71-26CA449941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892" t="7998" r="11108" b="7626"/>
          <a:stretch/>
        </p:blipFill>
        <p:spPr>
          <a:xfrm>
            <a:off x="7269480" y="0"/>
            <a:ext cx="7360921" cy="8229600"/>
          </a:xfrm>
          <a:prstGeom prst="rect">
            <a:avLst/>
          </a:prstGeom>
          <a:ln>
            <a:noFill/>
          </a:ln>
        </p:spPr>
      </p:pic>
      <p:sp>
        <p:nvSpPr>
          <p:cNvPr id="6" name="Title 1">
            <a:extLst>
              <a:ext uri="{FF2B5EF4-FFF2-40B4-BE49-F238E27FC236}">
                <a16:creationId xmlns:a16="http://schemas.microsoft.com/office/drawing/2014/main" id="{BAFFCB83-A69F-9A49-A1A7-88773F240B50}"/>
              </a:ext>
            </a:extLst>
          </p:cNvPr>
          <p:cNvSpPr txBox="1">
            <a:spLocks/>
          </p:cNvSpPr>
          <p:nvPr/>
        </p:nvSpPr>
        <p:spPr>
          <a:xfrm>
            <a:off x="-21736" y="0"/>
            <a:ext cx="7291216" cy="8229599"/>
          </a:xfrm>
          <a:prstGeom prst="rect">
            <a:avLst/>
          </a:prstGeom>
          <a:solidFill>
            <a:schemeClr val="accent2"/>
          </a:solidFill>
          <a:ln>
            <a:no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
              <a:cs typeface=""/>
            </a:endParaRPr>
          </a:p>
        </p:txBody>
      </p:sp>
      <p:sp>
        <p:nvSpPr>
          <p:cNvPr id="14" name="Text Placeholder 3">
            <a:extLst>
              <a:ext uri="{FF2B5EF4-FFF2-40B4-BE49-F238E27FC236}">
                <a16:creationId xmlns:a16="http://schemas.microsoft.com/office/drawing/2014/main" id="{CBA76E4E-0956-42EA-B094-B2C3F752CBD2}"/>
              </a:ext>
            </a:extLst>
          </p:cNvPr>
          <p:cNvSpPr txBox="1">
            <a:spLocks/>
          </p:cNvSpPr>
          <p:nvPr/>
        </p:nvSpPr>
        <p:spPr>
          <a:xfrm>
            <a:off x="457200" y="411480"/>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solidFill>
                  <a:schemeClr val="bg2"/>
                </a:solidFill>
              </a:rPr>
              <a:t>IBM Cloud Resiliency Orchestration</a:t>
            </a:r>
          </a:p>
        </p:txBody>
      </p:sp>
      <p:sp>
        <p:nvSpPr>
          <p:cNvPr id="11" name="Rectangle 10">
            <a:extLst>
              <a:ext uri="{FF2B5EF4-FFF2-40B4-BE49-F238E27FC236}">
                <a16:creationId xmlns:a16="http://schemas.microsoft.com/office/drawing/2014/main" id="{E78B95DA-3511-894F-8457-AB7F832B9E3A}"/>
              </a:ext>
            </a:extLst>
          </p:cNvPr>
          <p:cNvSpPr/>
          <p:nvPr/>
        </p:nvSpPr>
        <p:spPr>
          <a:xfrm>
            <a:off x="640080" y="1005840"/>
            <a:ext cx="6319853" cy="5940088"/>
          </a:xfrm>
          <a:prstGeom prst="rect">
            <a:avLst/>
          </a:prstGeom>
        </p:spPr>
        <p:txBody>
          <a:bodyPr wrap="square">
            <a:spAutoFit/>
          </a:bodyPr>
          <a:lstStyle/>
          <a:p>
            <a:r>
              <a:rPr lang="en-US" sz="4000" b="1" dirty="0">
                <a:solidFill>
                  <a:schemeClr val="bg2"/>
                </a:solidFill>
              </a:rPr>
              <a:t>Every Second Counts!</a:t>
            </a:r>
          </a:p>
          <a:p>
            <a:endParaRPr lang="en-US" sz="3200" dirty="0">
              <a:solidFill>
                <a:schemeClr val="bg2"/>
              </a:solidFill>
            </a:endParaRPr>
          </a:p>
          <a:p>
            <a:r>
              <a:rPr lang="en-US" sz="3200" dirty="0">
                <a:solidFill>
                  <a:schemeClr val="bg2"/>
                </a:solidFill>
                <a:latin typeface="IBM Plex Sans" charset="0"/>
                <a:ea typeface="IBM Plex Sans" charset="0"/>
                <a:cs typeface="IBM Plex Sans" charset="0"/>
              </a:rPr>
              <a:t>Achieving </a:t>
            </a:r>
            <a:r>
              <a:rPr lang="en-US" sz="3200" b="1" dirty="0">
                <a:solidFill>
                  <a:schemeClr val="accent3"/>
                </a:solidFill>
                <a:latin typeface="IBM Plex Sans" charset="0"/>
                <a:ea typeface="IBM Plex Sans" charset="0"/>
                <a:cs typeface="IBM Plex Sans" charset="0"/>
              </a:rPr>
              <a:t>continuous business operations </a:t>
            </a:r>
            <a:r>
              <a:rPr lang="en-US" sz="3200" dirty="0">
                <a:solidFill>
                  <a:schemeClr val="bg2"/>
                </a:solidFill>
                <a:latin typeface="IBM Plex Sans" charset="0"/>
                <a:ea typeface="IBM Plex Sans" charset="0"/>
                <a:cs typeface="IBM Plex Sans" charset="0"/>
              </a:rPr>
              <a:t>requires resilience across all business-critical processes, workflows, people, technology and policies.</a:t>
            </a:r>
            <a:endParaRPr lang="en-US" sz="3200" i="1" dirty="0">
              <a:solidFill>
                <a:schemeClr val="bg2"/>
              </a:solidFill>
              <a:latin typeface="IBM Plex Sans" charset="0"/>
              <a:ea typeface="IBM Plex Sans" charset="0"/>
              <a:cs typeface="IBM Plex Sans" charset="0"/>
            </a:endParaRPr>
          </a:p>
          <a:p>
            <a:endParaRPr lang="en-US" sz="3600" dirty="0">
              <a:solidFill>
                <a:schemeClr val="bg2"/>
              </a:solidFill>
            </a:endParaRPr>
          </a:p>
          <a:p>
            <a:r>
              <a:rPr lang="en-US" sz="2800" dirty="0">
                <a:solidFill>
                  <a:schemeClr val="bg2"/>
                </a:solidFill>
              </a:rPr>
              <a:t>The longer it takes to recover critical applications, the greater is the impact on the business.</a:t>
            </a:r>
          </a:p>
          <a:p>
            <a:endParaRPr lang="en-US" sz="2800" b="1"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20201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9">
            <a:extLst>
              <a:ext uri="{FF2B5EF4-FFF2-40B4-BE49-F238E27FC236}">
                <a16:creationId xmlns:a16="http://schemas.microsoft.com/office/drawing/2014/main" id="{C6CDF174-0525-437F-95C5-77519DA40802}"/>
              </a:ext>
            </a:extLst>
          </p:cNvPr>
          <p:cNvSpPr txBox="1"/>
          <p:nvPr/>
        </p:nvSpPr>
        <p:spPr>
          <a:xfrm>
            <a:off x="475141" y="3191999"/>
            <a:ext cx="6583680" cy="2683812"/>
          </a:xfrm>
          <a:prstGeom prst="rect">
            <a:avLst/>
          </a:prstGeom>
        </p:spPr>
        <p:txBody>
          <a:bodyPr vert="horz" wrap="square" lIns="0" tIns="0" rIns="0" bIns="0" rtlCol="0">
            <a:spAutoFit/>
          </a:bodyPr>
          <a:lstStyle/>
          <a:p>
            <a:pPr marL="5776" defTabSz="207199">
              <a:lnSpc>
                <a:spcPct val="110000"/>
              </a:lnSpc>
            </a:pPr>
            <a:r>
              <a:rPr lang="en-US" sz="2800" spc="5" dirty="0">
                <a:solidFill>
                  <a:srgbClr val="0F6DFF"/>
                </a:solidFill>
                <a:latin typeface="+mj-lt"/>
                <a:cs typeface="Arial"/>
              </a:rPr>
              <a:t>Hybrid clouds are designed to enable</a:t>
            </a:r>
            <a:br>
              <a:rPr lang="en-US" sz="2800" spc="5" dirty="0">
                <a:solidFill>
                  <a:srgbClr val="0F6DFF"/>
                </a:solidFill>
                <a:latin typeface="+mj-lt"/>
                <a:cs typeface="Arial"/>
              </a:rPr>
            </a:br>
            <a:r>
              <a:rPr lang="en-US" sz="2800" spc="5" dirty="0">
                <a:solidFill>
                  <a:srgbClr val="0F6DFF"/>
                </a:solidFill>
                <a:latin typeface="+mj-lt"/>
                <a:cs typeface="Arial"/>
              </a:rPr>
              <a:t>the enterprise to be more:</a:t>
            </a:r>
            <a:br>
              <a:rPr lang="en-US" sz="2800" spc="5" dirty="0">
                <a:solidFill>
                  <a:srgbClr val="0F6DFF"/>
                </a:solidFill>
                <a:latin typeface="+mj-lt"/>
                <a:cs typeface="Arial"/>
              </a:rPr>
            </a:br>
            <a:endParaRPr lang="en-US" sz="2800" spc="5" dirty="0">
              <a:solidFill>
                <a:srgbClr val="0F6DFF"/>
              </a:solidFill>
              <a:latin typeface="+mj-lt"/>
              <a:cs typeface="Arial"/>
            </a:endParaRPr>
          </a:p>
          <a:p>
            <a:pPr marL="640080" marR="2310" indent="-285750" defTabSz="207199">
              <a:spcAft>
                <a:spcPts val="600"/>
              </a:spcAft>
              <a:buClr>
                <a:schemeClr val="accent1">
                  <a:lumMod val="75000"/>
                </a:schemeClr>
              </a:buClr>
              <a:buFont typeface="Lucida Grande"/>
              <a:buChar char="+"/>
            </a:pPr>
            <a:r>
              <a:rPr lang="en-US" sz="2400" dirty="0">
                <a:solidFill>
                  <a:srgbClr val="404040"/>
                </a:solidFill>
                <a:latin typeface="+mj-lt"/>
                <a:cs typeface="Arial"/>
              </a:rPr>
              <a:t>Adaptive and agile</a:t>
            </a:r>
          </a:p>
          <a:p>
            <a:pPr marL="640080" marR="2310" indent="-285750" defTabSz="207199">
              <a:spcAft>
                <a:spcPts val="600"/>
              </a:spcAft>
              <a:buClr>
                <a:schemeClr val="accent1">
                  <a:lumMod val="75000"/>
                </a:schemeClr>
              </a:buClr>
              <a:buFont typeface="Lucida Grande"/>
              <a:buChar char="+"/>
            </a:pPr>
            <a:r>
              <a:rPr lang="en-US" sz="2400" dirty="0">
                <a:solidFill>
                  <a:srgbClr val="404040"/>
                </a:solidFill>
                <a:latin typeface="+mj-lt"/>
                <a:cs typeface="Arial"/>
              </a:rPr>
              <a:t>Value-driven</a:t>
            </a:r>
          </a:p>
          <a:p>
            <a:pPr marL="640080" marR="2310" indent="-285750" defTabSz="207199">
              <a:spcAft>
                <a:spcPts val="600"/>
              </a:spcAft>
              <a:buClr>
                <a:schemeClr val="accent1">
                  <a:lumMod val="75000"/>
                </a:schemeClr>
              </a:buClr>
              <a:buFont typeface="Lucida Grande"/>
              <a:buChar char="+"/>
            </a:pPr>
            <a:r>
              <a:rPr lang="en-US" sz="2400" dirty="0">
                <a:solidFill>
                  <a:srgbClr val="404040"/>
                </a:solidFill>
                <a:latin typeface="+mj-lt"/>
                <a:cs typeface="Arial"/>
              </a:rPr>
              <a:t>Cost-effective</a:t>
            </a:r>
          </a:p>
        </p:txBody>
      </p:sp>
      <p:sp>
        <p:nvSpPr>
          <p:cNvPr id="8" name="object 2">
            <a:extLst>
              <a:ext uri="{FF2B5EF4-FFF2-40B4-BE49-F238E27FC236}">
                <a16:creationId xmlns:a16="http://schemas.microsoft.com/office/drawing/2014/main" id="{4FF1F9A9-DA24-49E2-A264-D6547E661350}"/>
              </a:ext>
            </a:extLst>
          </p:cNvPr>
          <p:cNvSpPr txBox="1">
            <a:spLocks noGrp="1"/>
          </p:cNvSpPr>
          <p:nvPr>
            <p:ph type="title"/>
          </p:nvPr>
        </p:nvSpPr>
        <p:spPr>
          <a:xfrm>
            <a:off x="411480" y="594360"/>
            <a:ext cx="13594080" cy="984885"/>
          </a:xfrm>
          <a:prstGeom prst="rect">
            <a:avLst/>
          </a:prstGeom>
        </p:spPr>
        <p:txBody>
          <a:bodyPr vert="horz" wrap="square" lIns="0" tIns="0" rIns="0" bIns="0" rtlCol="0">
            <a:spAutoFit/>
          </a:bodyPr>
          <a:lstStyle/>
          <a:p>
            <a:pPr marL="12646" marR="5080">
              <a:lnSpc>
                <a:spcPct val="100000"/>
              </a:lnSpc>
            </a:pPr>
            <a:r>
              <a:rPr lang="en-US" sz="3200" spc="-5" dirty="0">
                <a:solidFill>
                  <a:srgbClr val="404040"/>
                </a:solidFill>
              </a:rPr>
              <a:t>Hybrid is the new norm. Enterprises are adopting hybrid cloud to meet changing business requirements and deliver better customer experience.</a:t>
            </a:r>
            <a:endParaRPr lang="en-US" sz="3200" dirty="0">
              <a:solidFill>
                <a:srgbClr val="404040"/>
              </a:solidFill>
            </a:endParaRPr>
          </a:p>
        </p:txBody>
      </p:sp>
      <p:sp>
        <p:nvSpPr>
          <p:cNvPr id="10" name="Text Placeholder 3">
            <a:extLst>
              <a:ext uri="{FF2B5EF4-FFF2-40B4-BE49-F238E27FC236}">
                <a16:creationId xmlns:a16="http://schemas.microsoft.com/office/drawing/2014/main" id="{8B52B562-B9D0-40EC-9AD6-76BA72BA3584}"/>
              </a:ext>
            </a:extLst>
          </p:cNvPr>
          <p:cNvSpPr txBox="1">
            <a:spLocks/>
          </p:cNvSpPr>
          <p:nvPr/>
        </p:nvSpPr>
        <p:spPr>
          <a:xfrm>
            <a:off x="457200" y="265176"/>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grpSp>
        <p:nvGrpSpPr>
          <p:cNvPr id="18" name="Group 17">
            <a:extLst>
              <a:ext uri="{FF2B5EF4-FFF2-40B4-BE49-F238E27FC236}">
                <a16:creationId xmlns:a16="http://schemas.microsoft.com/office/drawing/2014/main" id="{74AC735E-9634-4E92-AB7A-221432B48D1F}"/>
              </a:ext>
            </a:extLst>
          </p:cNvPr>
          <p:cNvGrpSpPr/>
          <p:nvPr/>
        </p:nvGrpSpPr>
        <p:grpSpPr>
          <a:xfrm>
            <a:off x="7672686" y="2468880"/>
            <a:ext cx="5167358" cy="4828849"/>
            <a:chOff x="7900942" y="2743200"/>
            <a:chExt cx="4662533" cy="4357095"/>
          </a:xfrm>
        </p:grpSpPr>
        <p:pic>
          <p:nvPicPr>
            <p:cNvPr id="17" name="Graphic 16">
              <a:extLst>
                <a:ext uri="{FF2B5EF4-FFF2-40B4-BE49-F238E27FC236}">
                  <a16:creationId xmlns:a16="http://schemas.microsoft.com/office/drawing/2014/main" id="{0F91625F-FBB6-441C-97E7-0C37E10ABD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1640" y="3461255"/>
              <a:ext cx="4036749" cy="3639040"/>
            </a:xfrm>
            <a:prstGeom prst="rect">
              <a:avLst/>
            </a:prstGeom>
          </p:spPr>
        </p:pic>
        <p:pic>
          <p:nvPicPr>
            <p:cNvPr id="11" name="Graphic 10">
              <a:extLst>
                <a:ext uri="{FF2B5EF4-FFF2-40B4-BE49-F238E27FC236}">
                  <a16:creationId xmlns:a16="http://schemas.microsoft.com/office/drawing/2014/main" id="{62DE3820-6F36-4606-99B8-2C0EB47AAA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09710" y="2743200"/>
              <a:ext cx="1371650" cy="752196"/>
            </a:xfrm>
            <a:prstGeom prst="rect">
              <a:avLst/>
            </a:prstGeom>
          </p:spPr>
        </p:pic>
        <p:sp>
          <p:nvSpPr>
            <p:cNvPr id="12" name="TextBox 11">
              <a:extLst>
                <a:ext uri="{FF2B5EF4-FFF2-40B4-BE49-F238E27FC236}">
                  <a16:creationId xmlns:a16="http://schemas.microsoft.com/office/drawing/2014/main" id="{6CBC84BD-6395-43D3-BD3B-9BE24ECC71E7}"/>
                </a:ext>
              </a:extLst>
            </p:cNvPr>
            <p:cNvSpPr txBox="1"/>
            <p:nvPr/>
          </p:nvSpPr>
          <p:spPr>
            <a:xfrm>
              <a:off x="9807512" y="3627915"/>
              <a:ext cx="776046" cy="430887"/>
            </a:xfrm>
            <a:prstGeom prst="rect">
              <a:avLst/>
            </a:prstGeom>
          </p:spPr>
          <p:txBody>
            <a:bodyPr wrap="none" lIns="0" tIns="0" rIns="0" bIns="0" rtlCol="0">
              <a:spAutoFit/>
            </a:bodyPr>
            <a:lstStyle/>
            <a:p>
              <a:pPr algn="ctr"/>
              <a:r>
                <a:rPr lang="en-US" sz="1400" dirty="0">
                  <a:solidFill>
                    <a:srgbClr val="0F6DFF"/>
                  </a:solidFill>
                  <a:latin typeface="IBM Plex Sans SemiBold" panose="020B0703050000000000" pitchFamily="34" charset="0"/>
                  <a:cs typeface="Arial" charset="0"/>
                </a:rPr>
                <a:t>PRIVATE </a:t>
              </a:r>
              <a:br>
                <a:rPr lang="en-US" sz="1400" dirty="0">
                  <a:solidFill>
                    <a:srgbClr val="0F6DFF"/>
                  </a:solidFill>
                  <a:latin typeface="IBM Plex Sans SemiBold" panose="020B0703050000000000" pitchFamily="34" charset="0"/>
                  <a:cs typeface="Arial" charset="0"/>
                </a:rPr>
              </a:br>
              <a:r>
                <a:rPr lang="en-US" sz="1400" dirty="0">
                  <a:solidFill>
                    <a:srgbClr val="0F6DFF"/>
                  </a:solidFill>
                  <a:latin typeface="IBM Plex Sans SemiBold" panose="020B0703050000000000" pitchFamily="34" charset="0"/>
                  <a:cs typeface="Arial" charset="0"/>
                </a:rPr>
                <a:t>CLOUD</a:t>
              </a:r>
            </a:p>
          </p:txBody>
        </p:sp>
        <p:pic>
          <p:nvPicPr>
            <p:cNvPr id="13" name="Graphic 12">
              <a:extLst>
                <a:ext uri="{FF2B5EF4-FFF2-40B4-BE49-F238E27FC236}">
                  <a16:creationId xmlns:a16="http://schemas.microsoft.com/office/drawing/2014/main" id="{CF18761F-E085-4080-BF67-FA6CC0F662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21320" y="5529665"/>
              <a:ext cx="925892" cy="925892"/>
            </a:xfrm>
            <a:prstGeom prst="rect">
              <a:avLst/>
            </a:prstGeom>
          </p:spPr>
        </p:pic>
        <p:sp>
          <p:nvSpPr>
            <p:cNvPr id="14" name="TextBox 13">
              <a:extLst>
                <a:ext uri="{FF2B5EF4-FFF2-40B4-BE49-F238E27FC236}">
                  <a16:creationId xmlns:a16="http://schemas.microsoft.com/office/drawing/2014/main" id="{F51DC832-FA36-4A53-A1C4-3FFD4E379644}"/>
                </a:ext>
              </a:extLst>
            </p:cNvPr>
            <p:cNvSpPr txBox="1"/>
            <p:nvPr/>
          </p:nvSpPr>
          <p:spPr>
            <a:xfrm>
              <a:off x="7900942" y="6589527"/>
              <a:ext cx="1566647" cy="430887"/>
            </a:xfrm>
            <a:prstGeom prst="rect">
              <a:avLst/>
            </a:prstGeom>
          </p:spPr>
          <p:txBody>
            <a:bodyPr wrap="none" lIns="0" tIns="0" rIns="0" bIns="0" rtlCol="0">
              <a:spAutoFit/>
            </a:bodyPr>
            <a:lstStyle/>
            <a:p>
              <a:pPr algn="ctr"/>
              <a:r>
                <a:rPr lang="en-US" sz="1400" dirty="0">
                  <a:solidFill>
                    <a:srgbClr val="0F6DFF"/>
                  </a:solidFill>
                  <a:latin typeface="IBM Plex Sans SemiBold" panose="020B0703050000000000" pitchFamily="34" charset="0"/>
                  <a:cs typeface="Arial" charset="0"/>
                </a:rPr>
                <a:t>ON-PREMISES</a:t>
              </a:r>
              <a:br>
                <a:rPr lang="en-US" sz="1400" dirty="0">
                  <a:solidFill>
                    <a:srgbClr val="0F6DFF"/>
                  </a:solidFill>
                  <a:latin typeface="IBM Plex Sans SemiBold" panose="020B0703050000000000" pitchFamily="34" charset="0"/>
                  <a:cs typeface="Arial" charset="0"/>
                </a:rPr>
              </a:br>
              <a:r>
                <a:rPr lang="en-US" sz="1400" dirty="0">
                  <a:solidFill>
                    <a:srgbClr val="0F6DFF"/>
                  </a:solidFill>
                  <a:latin typeface="IBM Plex Sans SemiBold" panose="020B0703050000000000" pitchFamily="34" charset="0"/>
                  <a:cs typeface="Arial" charset="0"/>
                </a:rPr>
                <a:t>INFRASTRUCTURE</a:t>
              </a:r>
            </a:p>
          </p:txBody>
        </p:sp>
        <p:pic>
          <p:nvPicPr>
            <p:cNvPr id="15" name="Graphic 14">
              <a:extLst>
                <a:ext uri="{FF2B5EF4-FFF2-40B4-BE49-F238E27FC236}">
                  <a16:creationId xmlns:a16="http://schemas.microsoft.com/office/drawing/2014/main" id="{BCEFE786-4F7C-4046-BB5A-1A150E0EE5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01400" y="5647381"/>
              <a:ext cx="1362075" cy="762000"/>
            </a:xfrm>
            <a:prstGeom prst="rect">
              <a:avLst/>
            </a:prstGeom>
          </p:spPr>
        </p:pic>
        <p:sp>
          <p:nvSpPr>
            <p:cNvPr id="16" name="TextBox 15">
              <a:extLst>
                <a:ext uri="{FF2B5EF4-FFF2-40B4-BE49-F238E27FC236}">
                  <a16:creationId xmlns:a16="http://schemas.microsoft.com/office/drawing/2014/main" id="{DB6F5E45-8C59-417E-BEFF-14636D8A7C56}"/>
                </a:ext>
              </a:extLst>
            </p:cNvPr>
            <p:cNvSpPr txBox="1"/>
            <p:nvPr/>
          </p:nvSpPr>
          <p:spPr>
            <a:xfrm>
              <a:off x="11567160" y="6492240"/>
              <a:ext cx="685829" cy="430887"/>
            </a:xfrm>
            <a:prstGeom prst="rect">
              <a:avLst/>
            </a:prstGeom>
          </p:spPr>
          <p:txBody>
            <a:bodyPr wrap="none" lIns="0" tIns="0" rIns="0" bIns="0" rtlCol="0">
              <a:spAutoFit/>
            </a:bodyPr>
            <a:lstStyle/>
            <a:p>
              <a:pPr algn="ctr"/>
              <a:r>
                <a:rPr lang="en-US" sz="1400" dirty="0">
                  <a:solidFill>
                    <a:srgbClr val="0F6DFF"/>
                  </a:solidFill>
                  <a:latin typeface="IBM Plex Sans SemiBold" panose="020B0703050000000000" pitchFamily="34" charset="0"/>
                  <a:cs typeface="Arial" charset="0"/>
                </a:rPr>
                <a:t>PUBLIC</a:t>
              </a:r>
              <a:br>
                <a:rPr lang="en-US" sz="1400" dirty="0">
                  <a:solidFill>
                    <a:srgbClr val="0F6DFF"/>
                  </a:solidFill>
                  <a:latin typeface="IBM Plex Sans SemiBold" panose="020B0703050000000000" pitchFamily="34" charset="0"/>
                  <a:cs typeface="Arial" charset="0"/>
                </a:rPr>
              </a:br>
              <a:r>
                <a:rPr lang="en-US" sz="1400" dirty="0">
                  <a:solidFill>
                    <a:srgbClr val="0F6DFF"/>
                  </a:solidFill>
                  <a:latin typeface="IBM Plex Sans SemiBold" panose="020B0703050000000000" pitchFamily="34" charset="0"/>
                  <a:cs typeface="Arial" charset="0"/>
                </a:rPr>
                <a:t>CLOUDS</a:t>
              </a:r>
            </a:p>
          </p:txBody>
        </p:sp>
      </p:grpSp>
    </p:spTree>
    <p:extLst>
      <p:ext uri="{BB962C8B-B14F-4D97-AF65-F5344CB8AC3E}">
        <p14:creationId xmlns:p14="http://schemas.microsoft.com/office/powerpoint/2010/main" val="387154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1">
            <a:extLst>
              <a:ext uri="{FF2B5EF4-FFF2-40B4-BE49-F238E27FC236}">
                <a16:creationId xmlns:a16="http://schemas.microsoft.com/office/drawing/2014/main" id="{9EF00960-824C-4DF9-A0D9-4F2A3C74E8E6}"/>
              </a:ext>
            </a:extLst>
          </p:cNvPr>
          <p:cNvSpPr txBox="1">
            <a:spLocks noGrp="1"/>
          </p:cNvSpPr>
          <p:nvPr>
            <p:ph type="title"/>
          </p:nvPr>
        </p:nvSpPr>
        <p:spPr>
          <a:xfrm>
            <a:off x="449580" y="618649"/>
            <a:ext cx="13182600" cy="974626"/>
          </a:xfrm>
          <a:prstGeom prst="rect">
            <a:avLst/>
          </a:prstGeom>
        </p:spPr>
        <p:txBody>
          <a:bodyPr vert="horz" wrap="square" lIns="0" tIns="0" rIns="0" bIns="0" rtlCol="0">
            <a:spAutoFit/>
          </a:bodyPr>
          <a:lstStyle/>
          <a:p>
            <a:pPr marL="12646" marR="5080">
              <a:lnSpc>
                <a:spcPts val="3800"/>
              </a:lnSpc>
            </a:pPr>
            <a:r>
              <a:rPr lang="en-US" sz="3200" dirty="0">
                <a:solidFill>
                  <a:srgbClr val="404040"/>
                </a:solidFill>
              </a:rPr>
              <a:t>While hybrid cloud can provide </a:t>
            </a:r>
            <a:r>
              <a:rPr lang="en-US" sz="3200" dirty="0"/>
              <a:t>agility and flexibility to the enterprise, it can also increase the complexity of backup and recovery environments.</a:t>
            </a:r>
          </a:p>
        </p:txBody>
      </p:sp>
      <p:sp>
        <p:nvSpPr>
          <p:cNvPr id="8" name="object 29">
            <a:extLst>
              <a:ext uri="{FF2B5EF4-FFF2-40B4-BE49-F238E27FC236}">
                <a16:creationId xmlns:a16="http://schemas.microsoft.com/office/drawing/2014/main" id="{82BB577A-71AB-4A36-AA76-4ADC16999EF0}"/>
              </a:ext>
            </a:extLst>
          </p:cNvPr>
          <p:cNvSpPr txBox="1"/>
          <p:nvPr/>
        </p:nvSpPr>
        <p:spPr>
          <a:xfrm>
            <a:off x="479771" y="2743200"/>
            <a:ext cx="4384490" cy="4431983"/>
          </a:xfrm>
          <a:prstGeom prst="rect">
            <a:avLst/>
          </a:prstGeom>
        </p:spPr>
        <p:txBody>
          <a:bodyPr vert="horz" wrap="square" lIns="0" tIns="0" rIns="0" bIns="0" rtlCol="0">
            <a:spAutoFit/>
          </a:bodyPr>
          <a:lstStyle/>
          <a:p>
            <a:pPr marL="5776" defTabSz="207199"/>
            <a:r>
              <a:rPr lang="en-US" sz="2400" spc="5" dirty="0">
                <a:solidFill>
                  <a:srgbClr val="404040"/>
                </a:solidFill>
                <a:latin typeface="+mj-lt"/>
                <a:cs typeface="Arial"/>
              </a:rPr>
              <a:t>Hybrid architectures can become difficult to integrate, monitor, manage, secure and protect given the wide range of sources where workloads can originate.</a:t>
            </a:r>
          </a:p>
          <a:p>
            <a:pPr marL="5776" defTabSz="207199"/>
            <a:endParaRPr lang="en-US" sz="2400" spc="5" dirty="0">
              <a:solidFill>
                <a:srgbClr val="404040"/>
              </a:solidFill>
              <a:latin typeface="+mj-lt"/>
              <a:cs typeface="Arial"/>
            </a:endParaRPr>
          </a:p>
          <a:p>
            <a:pPr marL="5776" defTabSz="207199"/>
            <a:r>
              <a:rPr lang="en-US" sz="2400" spc="5" dirty="0">
                <a:solidFill>
                  <a:srgbClr val="404040"/>
                </a:solidFill>
                <a:latin typeface="+mj-lt"/>
                <a:cs typeface="Arial"/>
              </a:rPr>
              <a:t>IBM manages recovery for workloads coming from any location into your chosen recovery location.</a:t>
            </a:r>
            <a:endParaRPr lang="en-US" sz="2400" dirty="0">
              <a:solidFill>
                <a:srgbClr val="404040"/>
              </a:solidFill>
              <a:latin typeface="+mj-lt"/>
              <a:cs typeface="Arial"/>
            </a:endParaRPr>
          </a:p>
          <a:p>
            <a:pPr marL="5776" defTabSz="207199"/>
            <a:endParaRPr sz="2400" dirty="0">
              <a:solidFill>
                <a:srgbClr val="404040"/>
              </a:solidFill>
              <a:latin typeface="+mj-lt"/>
              <a:cs typeface="Arial"/>
            </a:endParaRPr>
          </a:p>
        </p:txBody>
      </p:sp>
      <p:sp>
        <p:nvSpPr>
          <p:cNvPr id="10" name="Text Placeholder 3">
            <a:extLst>
              <a:ext uri="{FF2B5EF4-FFF2-40B4-BE49-F238E27FC236}">
                <a16:creationId xmlns:a16="http://schemas.microsoft.com/office/drawing/2014/main" id="{2E0BBC87-9021-4B5F-B15F-C42269B0CC36}"/>
              </a:ext>
            </a:extLst>
          </p:cNvPr>
          <p:cNvSpPr txBox="1">
            <a:spLocks/>
          </p:cNvSpPr>
          <p:nvPr/>
        </p:nvSpPr>
        <p:spPr>
          <a:xfrm>
            <a:off x="457200" y="265176"/>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grpSp>
        <p:nvGrpSpPr>
          <p:cNvPr id="63" name="Group 62">
            <a:extLst>
              <a:ext uri="{FF2B5EF4-FFF2-40B4-BE49-F238E27FC236}">
                <a16:creationId xmlns:a16="http://schemas.microsoft.com/office/drawing/2014/main" id="{94F40B13-9F86-4AB4-B8D7-FC98C86D29F4}"/>
              </a:ext>
            </a:extLst>
          </p:cNvPr>
          <p:cNvGrpSpPr/>
          <p:nvPr/>
        </p:nvGrpSpPr>
        <p:grpSpPr>
          <a:xfrm>
            <a:off x="5838621" y="2423160"/>
            <a:ext cx="6831833" cy="4977834"/>
            <a:chOff x="-7033663" y="2218162"/>
            <a:chExt cx="6831833" cy="4977834"/>
          </a:xfrm>
        </p:grpSpPr>
        <p:grpSp>
          <p:nvGrpSpPr>
            <p:cNvPr id="12" name="Group 11">
              <a:extLst>
                <a:ext uri="{FF2B5EF4-FFF2-40B4-BE49-F238E27FC236}">
                  <a16:creationId xmlns:a16="http://schemas.microsoft.com/office/drawing/2014/main" id="{D1802BEA-6A8C-47FC-AE71-8E8496D07316}"/>
                </a:ext>
              </a:extLst>
            </p:cNvPr>
            <p:cNvGrpSpPr/>
            <p:nvPr/>
          </p:nvGrpSpPr>
          <p:grpSpPr>
            <a:xfrm>
              <a:off x="-6842965" y="4714702"/>
              <a:ext cx="717148" cy="935669"/>
              <a:chOff x="2096797" y="3300280"/>
              <a:chExt cx="452438" cy="590300"/>
            </a:xfrm>
          </p:grpSpPr>
          <p:pic>
            <p:nvPicPr>
              <p:cNvPr id="54" name="Graphic 53">
                <a:extLst>
                  <a:ext uri="{FF2B5EF4-FFF2-40B4-BE49-F238E27FC236}">
                    <a16:creationId xmlns:a16="http://schemas.microsoft.com/office/drawing/2014/main" id="{B8C297F2-531C-414C-9A88-D11EF21F4F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6797" y="3300280"/>
                <a:ext cx="452438" cy="452438"/>
              </a:xfrm>
              <a:prstGeom prst="rect">
                <a:avLst/>
              </a:prstGeom>
            </p:spPr>
          </p:pic>
          <p:sp>
            <p:nvSpPr>
              <p:cNvPr id="55" name="TextBox 54">
                <a:extLst>
                  <a:ext uri="{FF2B5EF4-FFF2-40B4-BE49-F238E27FC236}">
                    <a16:creationId xmlns:a16="http://schemas.microsoft.com/office/drawing/2014/main" id="{C75FB0F3-4198-4994-9F8C-0A903AF49545}"/>
                  </a:ext>
                </a:extLst>
              </p:cNvPr>
              <p:cNvSpPr txBox="1"/>
              <p:nvPr/>
            </p:nvSpPr>
            <p:spPr>
              <a:xfrm>
                <a:off x="2125811" y="3752718"/>
                <a:ext cx="394411" cy="137862"/>
              </a:xfrm>
              <a:prstGeom prst="rect">
                <a:avLst/>
              </a:prstGeom>
            </p:spPr>
            <p:txBody>
              <a:bodyPr wrap="none" lIns="0" tIns="0" rIns="0" bIns="0" rtlCol="0">
                <a:spAutoFit/>
              </a:bodyPr>
              <a:lstStyle/>
              <a:p>
                <a:pPr algn="ctr">
                  <a:lnSpc>
                    <a:spcPts val="1880"/>
                  </a:lnSpc>
                </a:pPr>
                <a:r>
                  <a:rPr lang="en-US" sz="1100" b="1" dirty="0">
                    <a:solidFill>
                      <a:schemeClr val="bg1">
                        <a:lumMod val="65000"/>
                      </a:schemeClr>
                    </a:solidFill>
                    <a:latin typeface="+mj-lt"/>
                    <a:ea typeface="Arial" charset="0"/>
                    <a:cs typeface="Arial" charset="0"/>
                  </a:rPr>
                  <a:t>ON PREM</a:t>
                </a:r>
              </a:p>
            </p:txBody>
          </p:sp>
        </p:grpSp>
        <p:grpSp>
          <p:nvGrpSpPr>
            <p:cNvPr id="13" name="Group 12">
              <a:extLst>
                <a:ext uri="{FF2B5EF4-FFF2-40B4-BE49-F238E27FC236}">
                  <a16:creationId xmlns:a16="http://schemas.microsoft.com/office/drawing/2014/main" id="{3F050280-4733-439A-B795-542AE3855214}"/>
                </a:ext>
              </a:extLst>
            </p:cNvPr>
            <p:cNvGrpSpPr/>
            <p:nvPr/>
          </p:nvGrpSpPr>
          <p:grpSpPr>
            <a:xfrm>
              <a:off x="-1059899" y="3998357"/>
              <a:ext cx="717148" cy="935669"/>
              <a:chOff x="2096797" y="3300280"/>
              <a:chExt cx="452438" cy="590300"/>
            </a:xfrm>
          </p:grpSpPr>
          <p:pic>
            <p:nvPicPr>
              <p:cNvPr id="52" name="Graphic 51">
                <a:extLst>
                  <a:ext uri="{FF2B5EF4-FFF2-40B4-BE49-F238E27FC236}">
                    <a16:creationId xmlns:a16="http://schemas.microsoft.com/office/drawing/2014/main" id="{DE32879B-24F6-4836-B850-78CC9A709D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6797" y="3300280"/>
                <a:ext cx="452438" cy="452438"/>
              </a:xfrm>
              <a:prstGeom prst="rect">
                <a:avLst/>
              </a:prstGeom>
            </p:spPr>
          </p:pic>
          <p:sp>
            <p:nvSpPr>
              <p:cNvPr id="53" name="TextBox 52">
                <a:extLst>
                  <a:ext uri="{FF2B5EF4-FFF2-40B4-BE49-F238E27FC236}">
                    <a16:creationId xmlns:a16="http://schemas.microsoft.com/office/drawing/2014/main" id="{F9A3DAD0-3849-4809-962B-05A37C14F809}"/>
                  </a:ext>
                </a:extLst>
              </p:cNvPr>
              <p:cNvSpPr txBox="1"/>
              <p:nvPr/>
            </p:nvSpPr>
            <p:spPr>
              <a:xfrm>
                <a:off x="2125811" y="3752718"/>
                <a:ext cx="394411" cy="137862"/>
              </a:xfrm>
              <a:prstGeom prst="rect">
                <a:avLst/>
              </a:prstGeom>
            </p:spPr>
            <p:txBody>
              <a:bodyPr wrap="none" lIns="0" tIns="0" rIns="0" bIns="0" rtlCol="0">
                <a:spAutoFit/>
              </a:bodyPr>
              <a:lstStyle/>
              <a:p>
                <a:pPr algn="ctr">
                  <a:lnSpc>
                    <a:spcPts val="1880"/>
                  </a:lnSpc>
                </a:pPr>
                <a:r>
                  <a:rPr lang="en-US" sz="1100" b="1" dirty="0">
                    <a:solidFill>
                      <a:schemeClr val="bg1">
                        <a:lumMod val="65000"/>
                      </a:schemeClr>
                    </a:solidFill>
                    <a:latin typeface="+mj-lt"/>
                    <a:ea typeface="Arial" charset="0"/>
                    <a:cs typeface="Arial" charset="0"/>
                  </a:rPr>
                  <a:t>ON PREM</a:t>
                </a:r>
              </a:p>
            </p:txBody>
          </p:sp>
        </p:grpSp>
        <p:grpSp>
          <p:nvGrpSpPr>
            <p:cNvPr id="14" name="Group 13">
              <a:extLst>
                <a:ext uri="{FF2B5EF4-FFF2-40B4-BE49-F238E27FC236}">
                  <a16:creationId xmlns:a16="http://schemas.microsoft.com/office/drawing/2014/main" id="{BE3A3F71-38A6-4913-846E-F5DE872950D8}"/>
                </a:ext>
              </a:extLst>
            </p:cNvPr>
            <p:cNvGrpSpPr/>
            <p:nvPr/>
          </p:nvGrpSpPr>
          <p:grpSpPr>
            <a:xfrm>
              <a:off x="-1489704" y="5265707"/>
              <a:ext cx="945772" cy="1133325"/>
              <a:chOff x="2435898" y="3815625"/>
              <a:chExt cx="596673" cy="714998"/>
            </a:xfrm>
          </p:grpSpPr>
          <p:pic>
            <p:nvPicPr>
              <p:cNvPr id="49" name="Graphic 48">
                <a:extLst>
                  <a:ext uri="{FF2B5EF4-FFF2-40B4-BE49-F238E27FC236}">
                    <a16:creationId xmlns:a16="http://schemas.microsoft.com/office/drawing/2014/main" id="{7E125F13-DDB1-4399-A401-3BAD29B15D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08015" y="3815625"/>
                <a:ext cx="452438" cy="452438"/>
              </a:xfrm>
              <a:prstGeom prst="rect">
                <a:avLst/>
              </a:prstGeom>
            </p:spPr>
          </p:pic>
          <p:sp>
            <p:nvSpPr>
              <p:cNvPr id="50" name="TextBox 49">
                <a:extLst>
                  <a:ext uri="{FF2B5EF4-FFF2-40B4-BE49-F238E27FC236}">
                    <a16:creationId xmlns:a16="http://schemas.microsoft.com/office/drawing/2014/main" id="{98513B10-2EE4-44A0-99CE-E07965F18B0B}"/>
                  </a:ext>
                </a:extLst>
              </p:cNvPr>
              <p:cNvSpPr txBox="1"/>
              <p:nvPr/>
            </p:nvSpPr>
            <p:spPr>
              <a:xfrm>
                <a:off x="2435898" y="4317034"/>
                <a:ext cx="596673" cy="213589"/>
              </a:xfrm>
              <a:prstGeom prst="rect">
                <a:avLst/>
              </a:prstGeom>
            </p:spPr>
            <p:txBody>
              <a:bodyPr wrap="none" lIns="0" tIns="0" rIns="0" bIns="0" rtlCol="0">
                <a:spAutoFit/>
              </a:bodyPr>
              <a:lstStyle/>
              <a:p>
                <a:pPr algn="ctr"/>
                <a:r>
                  <a:rPr lang="en-US" sz="1100" b="1" dirty="0">
                    <a:solidFill>
                      <a:schemeClr val="bg1"/>
                    </a:solidFill>
                    <a:latin typeface="+mj-lt"/>
                    <a:ea typeface="Arial" charset="0"/>
                    <a:cs typeface="Arial" charset="0"/>
                  </a:rPr>
                  <a:t>3</a:t>
                </a:r>
                <a:r>
                  <a:rPr lang="en-US" sz="1100" b="1" baseline="30000" dirty="0">
                    <a:solidFill>
                      <a:schemeClr val="bg1"/>
                    </a:solidFill>
                    <a:latin typeface="+mj-lt"/>
                    <a:ea typeface="Arial" charset="0"/>
                    <a:cs typeface="Arial" charset="0"/>
                  </a:rPr>
                  <a:t>RD</a:t>
                </a:r>
                <a:r>
                  <a:rPr lang="en-US" sz="1100" b="1" dirty="0">
                    <a:solidFill>
                      <a:schemeClr val="bg1"/>
                    </a:solidFill>
                    <a:latin typeface="+mj-lt"/>
                    <a:ea typeface="Arial" charset="0"/>
                    <a:cs typeface="Arial" charset="0"/>
                  </a:rPr>
                  <a:t> PARTY</a:t>
                </a:r>
                <a:br>
                  <a:rPr lang="en-US" sz="1100" b="1" dirty="0">
                    <a:solidFill>
                      <a:schemeClr val="bg1"/>
                    </a:solidFill>
                    <a:latin typeface="+mj-lt"/>
                    <a:ea typeface="Arial" charset="0"/>
                    <a:cs typeface="Arial" charset="0"/>
                  </a:rPr>
                </a:br>
                <a:r>
                  <a:rPr lang="en-US" sz="1100" b="1" dirty="0">
                    <a:solidFill>
                      <a:schemeClr val="bg1"/>
                    </a:solidFill>
                    <a:latin typeface="+mj-lt"/>
                    <a:ea typeface="Arial" charset="0"/>
                    <a:cs typeface="Arial" charset="0"/>
                  </a:rPr>
                  <a:t>DATA CENTER</a:t>
                </a:r>
              </a:p>
            </p:txBody>
          </p:sp>
        </p:grpSp>
        <p:grpSp>
          <p:nvGrpSpPr>
            <p:cNvPr id="15" name="Group 14">
              <a:extLst>
                <a:ext uri="{FF2B5EF4-FFF2-40B4-BE49-F238E27FC236}">
                  <a16:creationId xmlns:a16="http://schemas.microsoft.com/office/drawing/2014/main" id="{0E6B31BB-3866-44F9-8E9F-B22CEC20658A}"/>
                </a:ext>
              </a:extLst>
            </p:cNvPr>
            <p:cNvGrpSpPr/>
            <p:nvPr/>
          </p:nvGrpSpPr>
          <p:grpSpPr>
            <a:xfrm>
              <a:off x="-5739376" y="5964567"/>
              <a:ext cx="945772" cy="1133325"/>
              <a:chOff x="2435898" y="3815625"/>
              <a:chExt cx="596673" cy="714998"/>
            </a:xfrm>
          </p:grpSpPr>
          <p:pic>
            <p:nvPicPr>
              <p:cNvPr id="46" name="Graphic 45">
                <a:extLst>
                  <a:ext uri="{FF2B5EF4-FFF2-40B4-BE49-F238E27FC236}">
                    <a16:creationId xmlns:a16="http://schemas.microsoft.com/office/drawing/2014/main" id="{EE57ED99-71A9-4D8F-9EDE-6C9A4475FF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08015" y="3815625"/>
                <a:ext cx="452438" cy="452438"/>
              </a:xfrm>
              <a:prstGeom prst="rect">
                <a:avLst/>
              </a:prstGeom>
            </p:spPr>
          </p:pic>
          <p:sp>
            <p:nvSpPr>
              <p:cNvPr id="47" name="TextBox 46">
                <a:extLst>
                  <a:ext uri="{FF2B5EF4-FFF2-40B4-BE49-F238E27FC236}">
                    <a16:creationId xmlns:a16="http://schemas.microsoft.com/office/drawing/2014/main" id="{78D4997B-647E-463D-9D66-4809914B3B19}"/>
                  </a:ext>
                </a:extLst>
              </p:cNvPr>
              <p:cNvSpPr txBox="1"/>
              <p:nvPr/>
            </p:nvSpPr>
            <p:spPr>
              <a:xfrm>
                <a:off x="2435898" y="4317034"/>
                <a:ext cx="596673" cy="213589"/>
              </a:xfrm>
              <a:prstGeom prst="rect">
                <a:avLst/>
              </a:prstGeom>
            </p:spPr>
            <p:txBody>
              <a:bodyPr wrap="none" lIns="0" tIns="0" rIns="0" bIns="0" rtlCol="0">
                <a:spAutoFit/>
              </a:bodyPr>
              <a:lstStyle/>
              <a:p>
                <a:pPr algn="ctr"/>
                <a:r>
                  <a:rPr lang="en-US" sz="1100" b="1" dirty="0">
                    <a:solidFill>
                      <a:srgbClr val="000000"/>
                    </a:solidFill>
                    <a:latin typeface="+mj-lt"/>
                    <a:ea typeface="Arial" charset="0"/>
                    <a:cs typeface="Arial" charset="0"/>
                  </a:rPr>
                  <a:t>3</a:t>
                </a:r>
                <a:r>
                  <a:rPr lang="en-US" sz="1100" b="1" baseline="30000" dirty="0">
                    <a:solidFill>
                      <a:srgbClr val="000000"/>
                    </a:solidFill>
                    <a:latin typeface="+mj-lt"/>
                    <a:ea typeface="Arial" charset="0"/>
                    <a:cs typeface="Arial" charset="0"/>
                  </a:rPr>
                  <a:t>RD</a:t>
                </a:r>
                <a:r>
                  <a:rPr lang="en-US" sz="1100" b="1" dirty="0">
                    <a:solidFill>
                      <a:srgbClr val="000000"/>
                    </a:solidFill>
                    <a:latin typeface="+mj-lt"/>
                    <a:ea typeface="Arial" charset="0"/>
                    <a:cs typeface="Arial" charset="0"/>
                  </a:rPr>
                  <a:t> PARTY</a:t>
                </a:r>
                <a:br>
                  <a:rPr lang="en-US" sz="1100" b="1" dirty="0">
                    <a:solidFill>
                      <a:srgbClr val="000000"/>
                    </a:solidFill>
                    <a:latin typeface="+mj-lt"/>
                    <a:ea typeface="Arial" charset="0"/>
                    <a:cs typeface="Arial" charset="0"/>
                  </a:rPr>
                </a:br>
                <a:r>
                  <a:rPr lang="en-US" sz="1100" b="1" dirty="0">
                    <a:solidFill>
                      <a:srgbClr val="000000"/>
                    </a:solidFill>
                    <a:latin typeface="+mj-lt"/>
                    <a:ea typeface="Arial" charset="0"/>
                    <a:cs typeface="Arial" charset="0"/>
                  </a:rPr>
                  <a:t>DATA CENTER</a:t>
                </a:r>
              </a:p>
            </p:txBody>
          </p:sp>
        </p:grpSp>
        <p:grpSp>
          <p:nvGrpSpPr>
            <p:cNvPr id="16" name="Group 15">
              <a:extLst>
                <a:ext uri="{FF2B5EF4-FFF2-40B4-BE49-F238E27FC236}">
                  <a16:creationId xmlns:a16="http://schemas.microsoft.com/office/drawing/2014/main" id="{222BD4E8-854D-468E-9777-1B3E54611050}"/>
                </a:ext>
              </a:extLst>
            </p:cNvPr>
            <p:cNvGrpSpPr/>
            <p:nvPr/>
          </p:nvGrpSpPr>
          <p:grpSpPr>
            <a:xfrm>
              <a:off x="-3157501" y="6062671"/>
              <a:ext cx="1184620" cy="1133325"/>
              <a:chOff x="883965" y="3742211"/>
              <a:chExt cx="747359" cy="714998"/>
            </a:xfrm>
          </p:grpSpPr>
          <p:pic>
            <p:nvPicPr>
              <p:cNvPr id="42" name="Graphic 41">
                <a:extLst>
                  <a:ext uri="{FF2B5EF4-FFF2-40B4-BE49-F238E27FC236}">
                    <a16:creationId xmlns:a16="http://schemas.microsoft.com/office/drawing/2014/main" id="{7657BEEC-2877-46FB-9FF2-39274835E7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422" y="3742211"/>
                <a:ext cx="452438" cy="452438"/>
              </a:xfrm>
              <a:prstGeom prst="rect">
                <a:avLst/>
              </a:prstGeom>
            </p:spPr>
          </p:pic>
          <p:sp>
            <p:nvSpPr>
              <p:cNvPr id="43" name="TextBox 42">
                <a:extLst>
                  <a:ext uri="{FF2B5EF4-FFF2-40B4-BE49-F238E27FC236}">
                    <a16:creationId xmlns:a16="http://schemas.microsoft.com/office/drawing/2014/main" id="{E257B63E-4795-4144-8869-DFE04F2EDE6F}"/>
                  </a:ext>
                </a:extLst>
              </p:cNvPr>
              <p:cNvSpPr txBox="1"/>
              <p:nvPr/>
            </p:nvSpPr>
            <p:spPr>
              <a:xfrm>
                <a:off x="883965" y="4243620"/>
                <a:ext cx="747359" cy="213589"/>
              </a:xfrm>
              <a:prstGeom prst="rect">
                <a:avLst/>
              </a:prstGeom>
            </p:spPr>
            <p:txBody>
              <a:bodyPr wrap="none" lIns="0" tIns="0" rIns="0" bIns="0" rtlCol="0">
                <a:spAutoFit/>
              </a:bodyPr>
              <a:lstStyle/>
              <a:p>
                <a:pPr algn="ctr"/>
                <a:r>
                  <a:rPr lang="en-US" sz="1100" b="1" dirty="0">
                    <a:solidFill>
                      <a:srgbClr val="000000"/>
                    </a:solidFill>
                    <a:latin typeface="+mj-lt"/>
                    <a:ea typeface="Arial" charset="0"/>
                    <a:cs typeface="Arial" charset="0"/>
                  </a:rPr>
                  <a:t>IBM RESILIENCY </a:t>
                </a:r>
                <a:br>
                  <a:rPr lang="en-US" sz="1100" b="1" dirty="0">
                    <a:solidFill>
                      <a:srgbClr val="000000"/>
                    </a:solidFill>
                    <a:latin typeface="+mj-lt"/>
                    <a:ea typeface="Arial" charset="0"/>
                    <a:cs typeface="Arial" charset="0"/>
                  </a:rPr>
                </a:br>
                <a:r>
                  <a:rPr lang="en-US" sz="1100" b="1" dirty="0">
                    <a:solidFill>
                      <a:srgbClr val="000000"/>
                    </a:solidFill>
                    <a:latin typeface="+mj-lt"/>
                    <a:ea typeface="Arial" charset="0"/>
                    <a:cs typeface="Arial" charset="0"/>
                  </a:rPr>
                  <a:t>CENTER</a:t>
                </a:r>
              </a:p>
            </p:txBody>
          </p:sp>
        </p:grpSp>
        <p:grpSp>
          <p:nvGrpSpPr>
            <p:cNvPr id="17" name="Group 16">
              <a:extLst>
                <a:ext uri="{FF2B5EF4-FFF2-40B4-BE49-F238E27FC236}">
                  <a16:creationId xmlns:a16="http://schemas.microsoft.com/office/drawing/2014/main" id="{49BB2691-CF0A-4C09-93BE-393F1E8DDABA}"/>
                </a:ext>
              </a:extLst>
            </p:cNvPr>
            <p:cNvGrpSpPr/>
            <p:nvPr/>
          </p:nvGrpSpPr>
          <p:grpSpPr>
            <a:xfrm>
              <a:off x="-5542606" y="2230231"/>
              <a:ext cx="1371650" cy="752196"/>
              <a:chOff x="866863" y="3379866"/>
              <a:chExt cx="865353" cy="474549"/>
            </a:xfrm>
          </p:grpSpPr>
          <p:pic>
            <p:nvPicPr>
              <p:cNvPr id="40" name="Graphic 39">
                <a:extLst>
                  <a:ext uri="{FF2B5EF4-FFF2-40B4-BE49-F238E27FC236}">
                    <a16:creationId xmlns:a16="http://schemas.microsoft.com/office/drawing/2014/main" id="{67147ACD-39F5-454D-A149-C4D345C16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6863" y="3379866"/>
                <a:ext cx="865353" cy="474549"/>
              </a:xfrm>
              <a:prstGeom prst="rect">
                <a:avLst/>
              </a:prstGeom>
            </p:spPr>
          </p:pic>
          <p:sp>
            <p:nvSpPr>
              <p:cNvPr id="41" name="TextBox 40">
                <a:extLst>
                  <a:ext uri="{FF2B5EF4-FFF2-40B4-BE49-F238E27FC236}">
                    <a16:creationId xmlns:a16="http://schemas.microsoft.com/office/drawing/2014/main" id="{16D556C0-5F80-4F1F-94C6-3374070E43CC}"/>
                  </a:ext>
                </a:extLst>
              </p:cNvPr>
              <p:cNvSpPr txBox="1"/>
              <p:nvPr/>
            </p:nvSpPr>
            <p:spPr>
              <a:xfrm>
                <a:off x="1159577" y="3531088"/>
                <a:ext cx="332721" cy="213589"/>
              </a:xfrm>
              <a:prstGeom prst="rect">
                <a:avLst/>
              </a:prstGeom>
            </p:spPr>
            <p:txBody>
              <a:bodyPr wrap="none" lIns="0" tIns="0" rIns="0" bIns="0" rtlCol="0">
                <a:spAutoFit/>
              </a:bodyPr>
              <a:lstStyle/>
              <a:p>
                <a:pPr algn="ctr"/>
                <a:r>
                  <a:rPr lang="en-US" sz="1100" b="1" dirty="0">
                    <a:solidFill>
                      <a:srgbClr val="0F6DFF"/>
                    </a:solidFill>
                    <a:latin typeface="+mj-lt"/>
                    <a:cs typeface="Arial" charset="0"/>
                  </a:rPr>
                  <a:t>PUBLIC</a:t>
                </a:r>
                <a:br>
                  <a:rPr lang="en-US" sz="1100" b="1" dirty="0">
                    <a:solidFill>
                      <a:srgbClr val="0F6DFF"/>
                    </a:solidFill>
                    <a:latin typeface="+mj-lt"/>
                    <a:cs typeface="Arial" charset="0"/>
                  </a:rPr>
                </a:br>
                <a:r>
                  <a:rPr lang="en-US" sz="1100" b="1" dirty="0">
                    <a:solidFill>
                      <a:srgbClr val="0F6DFF"/>
                    </a:solidFill>
                    <a:latin typeface="+mj-lt"/>
                    <a:cs typeface="Arial" charset="0"/>
                  </a:rPr>
                  <a:t>CLOUD</a:t>
                </a:r>
              </a:p>
            </p:txBody>
          </p:sp>
        </p:grpSp>
        <p:grpSp>
          <p:nvGrpSpPr>
            <p:cNvPr id="18" name="Group 17">
              <a:extLst>
                <a:ext uri="{FF2B5EF4-FFF2-40B4-BE49-F238E27FC236}">
                  <a16:creationId xmlns:a16="http://schemas.microsoft.com/office/drawing/2014/main" id="{AF90F7CC-3B56-4C06-917E-D3641E80F71C}"/>
                </a:ext>
              </a:extLst>
            </p:cNvPr>
            <p:cNvGrpSpPr/>
            <p:nvPr/>
          </p:nvGrpSpPr>
          <p:grpSpPr>
            <a:xfrm>
              <a:off x="-3251021" y="2218162"/>
              <a:ext cx="1371650" cy="752196"/>
              <a:chOff x="866863" y="3379866"/>
              <a:chExt cx="865353" cy="474549"/>
            </a:xfrm>
          </p:grpSpPr>
          <p:pic>
            <p:nvPicPr>
              <p:cNvPr id="38" name="Graphic 37">
                <a:extLst>
                  <a:ext uri="{FF2B5EF4-FFF2-40B4-BE49-F238E27FC236}">
                    <a16:creationId xmlns:a16="http://schemas.microsoft.com/office/drawing/2014/main" id="{4B8AB800-2DEF-4B76-BE4B-5E1379B0DE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6863" y="3379866"/>
                <a:ext cx="865353" cy="474549"/>
              </a:xfrm>
              <a:prstGeom prst="rect">
                <a:avLst/>
              </a:prstGeom>
            </p:spPr>
          </p:pic>
          <p:sp>
            <p:nvSpPr>
              <p:cNvPr id="39" name="TextBox 38">
                <a:extLst>
                  <a:ext uri="{FF2B5EF4-FFF2-40B4-BE49-F238E27FC236}">
                    <a16:creationId xmlns:a16="http://schemas.microsoft.com/office/drawing/2014/main" id="{8E2049F0-63BF-46F9-9C0D-4F5B3B337E58}"/>
                  </a:ext>
                </a:extLst>
              </p:cNvPr>
              <p:cNvSpPr txBox="1"/>
              <p:nvPr/>
            </p:nvSpPr>
            <p:spPr>
              <a:xfrm>
                <a:off x="1156054" y="3531088"/>
                <a:ext cx="332721" cy="213589"/>
              </a:xfrm>
              <a:prstGeom prst="rect">
                <a:avLst/>
              </a:prstGeom>
            </p:spPr>
            <p:txBody>
              <a:bodyPr wrap="none" lIns="0" tIns="0" rIns="0" bIns="0" rtlCol="0">
                <a:spAutoFit/>
              </a:bodyPr>
              <a:lstStyle/>
              <a:p>
                <a:pPr algn="ctr"/>
                <a:r>
                  <a:rPr lang="en-US" sz="1100" b="1" dirty="0">
                    <a:solidFill>
                      <a:srgbClr val="0F6DFF"/>
                    </a:solidFill>
                    <a:latin typeface="+mj-lt"/>
                    <a:cs typeface="Arial" charset="0"/>
                  </a:rPr>
                  <a:t>PUBLIC</a:t>
                </a:r>
                <a:br>
                  <a:rPr lang="en-US" sz="1100" b="1" dirty="0">
                    <a:solidFill>
                      <a:srgbClr val="0F6DFF"/>
                    </a:solidFill>
                    <a:latin typeface="+mj-lt"/>
                    <a:cs typeface="Arial" charset="0"/>
                  </a:rPr>
                </a:br>
                <a:r>
                  <a:rPr lang="en-US" sz="1100" b="1" dirty="0">
                    <a:solidFill>
                      <a:srgbClr val="0F6DFF"/>
                    </a:solidFill>
                    <a:latin typeface="+mj-lt"/>
                    <a:cs typeface="Arial" charset="0"/>
                  </a:rPr>
                  <a:t>CLOUD</a:t>
                </a:r>
              </a:p>
            </p:txBody>
          </p:sp>
        </p:grpSp>
        <p:grpSp>
          <p:nvGrpSpPr>
            <p:cNvPr id="19" name="Group 18">
              <a:extLst>
                <a:ext uri="{FF2B5EF4-FFF2-40B4-BE49-F238E27FC236}">
                  <a16:creationId xmlns:a16="http://schemas.microsoft.com/office/drawing/2014/main" id="{AE29B89A-63B0-4533-BA7C-07788FBF2571}"/>
                </a:ext>
              </a:extLst>
            </p:cNvPr>
            <p:cNvGrpSpPr/>
            <p:nvPr/>
          </p:nvGrpSpPr>
          <p:grpSpPr>
            <a:xfrm>
              <a:off x="-7033663" y="3286852"/>
              <a:ext cx="1371650" cy="752196"/>
              <a:chOff x="866863" y="3379866"/>
              <a:chExt cx="865353" cy="474549"/>
            </a:xfrm>
          </p:grpSpPr>
          <p:pic>
            <p:nvPicPr>
              <p:cNvPr id="36" name="Graphic 35">
                <a:extLst>
                  <a:ext uri="{FF2B5EF4-FFF2-40B4-BE49-F238E27FC236}">
                    <a16:creationId xmlns:a16="http://schemas.microsoft.com/office/drawing/2014/main" id="{0C7576C0-2964-49B8-BBC6-2E9C91121D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6863" y="3379866"/>
                <a:ext cx="865353" cy="474549"/>
              </a:xfrm>
              <a:prstGeom prst="rect">
                <a:avLst/>
              </a:prstGeom>
            </p:spPr>
          </p:pic>
          <p:sp>
            <p:nvSpPr>
              <p:cNvPr id="37" name="TextBox 36">
                <a:extLst>
                  <a:ext uri="{FF2B5EF4-FFF2-40B4-BE49-F238E27FC236}">
                    <a16:creationId xmlns:a16="http://schemas.microsoft.com/office/drawing/2014/main" id="{0E8CF5BC-7202-46D0-98BE-8A1D4DD681D4}"/>
                  </a:ext>
                </a:extLst>
              </p:cNvPr>
              <p:cNvSpPr txBox="1"/>
              <p:nvPr/>
            </p:nvSpPr>
            <p:spPr>
              <a:xfrm>
                <a:off x="1127214" y="3539406"/>
                <a:ext cx="411604" cy="213589"/>
              </a:xfrm>
              <a:prstGeom prst="rect">
                <a:avLst/>
              </a:prstGeom>
            </p:spPr>
            <p:txBody>
              <a:bodyPr wrap="none" lIns="0" tIns="0" rIns="0" bIns="0" rtlCol="0">
                <a:spAutoFit/>
              </a:bodyPr>
              <a:lstStyle/>
              <a:p>
                <a:pPr algn="ctr"/>
                <a:r>
                  <a:rPr lang="en-US" sz="1100" b="1" dirty="0">
                    <a:solidFill>
                      <a:srgbClr val="6EA6FF"/>
                    </a:solidFill>
                    <a:latin typeface="+mj-lt"/>
                    <a:cs typeface="Arial" charset="0"/>
                  </a:rPr>
                  <a:t>PRIVATE </a:t>
                </a:r>
                <a:br>
                  <a:rPr lang="en-US" sz="1100" b="1" dirty="0">
                    <a:solidFill>
                      <a:srgbClr val="6EA6FF"/>
                    </a:solidFill>
                    <a:latin typeface="+mj-lt"/>
                    <a:cs typeface="Arial" charset="0"/>
                  </a:rPr>
                </a:br>
                <a:r>
                  <a:rPr lang="en-US" sz="1100" b="1" dirty="0">
                    <a:solidFill>
                      <a:srgbClr val="6EA6FF"/>
                    </a:solidFill>
                    <a:latin typeface="+mj-lt"/>
                    <a:cs typeface="Arial" charset="0"/>
                  </a:rPr>
                  <a:t>CLOUD</a:t>
                </a:r>
              </a:p>
            </p:txBody>
          </p:sp>
        </p:grpSp>
        <p:grpSp>
          <p:nvGrpSpPr>
            <p:cNvPr id="20" name="Group 19">
              <a:extLst>
                <a:ext uri="{FF2B5EF4-FFF2-40B4-BE49-F238E27FC236}">
                  <a16:creationId xmlns:a16="http://schemas.microsoft.com/office/drawing/2014/main" id="{5CF2F6A9-D9AC-4B3B-8F5F-A963C11F62E6}"/>
                </a:ext>
              </a:extLst>
            </p:cNvPr>
            <p:cNvGrpSpPr/>
            <p:nvPr/>
          </p:nvGrpSpPr>
          <p:grpSpPr>
            <a:xfrm>
              <a:off x="-1854207" y="2971003"/>
              <a:ext cx="1371650" cy="752196"/>
              <a:chOff x="866863" y="3379866"/>
              <a:chExt cx="865353" cy="474549"/>
            </a:xfrm>
          </p:grpSpPr>
          <p:pic>
            <p:nvPicPr>
              <p:cNvPr id="34" name="Graphic 33">
                <a:extLst>
                  <a:ext uri="{FF2B5EF4-FFF2-40B4-BE49-F238E27FC236}">
                    <a16:creationId xmlns:a16="http://schemas.microsoft.com/office/drawing/2014/main" id="{410C9E93-FD4E-4F68-863F-0514B2242C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6863" y="3379866"/>
                <a:ext cx="865353" cy="474549"/>
              </a:xfrm>
              <a:prstGeom prst="rect">
                <a:avLst/>
              </a:prstGeom>
            </p:spPr>
          </p:pic>
          <p:sp>
            <p:nvSpPr>
              <p:cNvPr id="35" name="TextBox 34">
                <a:extLst>
                  <a:ext uri="{FF2B5EF4-FFF2-40B4-BE49-F238E27FC236}">
                    <a16:creationId xmlns:a16="http://schemas.microsoft.com/office/drawing/2014/main" id="{B64733E4-0C82-4F24-9DD6-123483D37270}"/>
                  </a:ext>
                </a:extLst>
              </p:cNvPr>
              <p:cNvSpPr txBox="1"/>
              <p:nvPr/>
            </p:nvSpPr>
            <p:spPr>
              <a:xfrm>
                <a:off x="1126739" y="3539406"/>
                <a:ext cx="411604" cy="213589"/>
              </a:xfrm>
              <a:prstGeom prst="rect">
                <a:avLst/>
              </a:prstGeom>
            </p:spPr>
            <p:txBody>
              <a:bodyPr wrap="none" lIns="0" tIns="0" rIns="0" bIns="0" rtlCol="0">
                <a:spAutoFit/>
              </a:bodyPr>
              <a:lstStyle/>
              <a:p>
                <a:pPr algn="ctr"/>
                <a:r>
                  <a:rPr lang="en-US" sz="1100" b="1" dirty="0">
                    <a:solidFill>
                      <a:srgbClr val="6EA6FF"/>
                    </a:solidFill>
                    <a:latin typeface="+mj-lt"/>
                    <a:cs typeface="Arial" charset="0"/>
                  </a:rPr>
                  <a:t>PRIVATE </a:t>
                </a:r>
                <a:br>
                  <a:rPr lang="en-US" sz="1100" b="1" dirty="0">
                    <a:solidFill>
                      <a:srgbClr val="6EA6FF"/>
                    </a:solidFill>
                    <a:latin typeface="+mj-lt"/>
                    <a:cs typeface="Arial" charset="0"/>
                  </a:rPr>
                </a:br>
                <a:r>
                  <a:rPr lang="en-US" sz="1100" b="1" dirty="0">
                    <a:solidFill>
                      <a:srgbClr val="6EA6FF"/>
                    </a:solidFill>
                    <a:latin typeface="+mj-lt"/>
                    <a:cs typeface="Arial" charset="0"/>
                  </a:rPr>
                  <a:t>CLOUD</a:t>
                </a:r>
              </a:p>
            </p:txBody>
          </p:sp>
        </p:grpSp>
        <p:cxnSp>
          <p:nvCxnSpPr>
            <p:cNvPr id="21" name="Straight Arrow Connector 20">
              <a:extLst>
                <a:ext uri="{FF2B5EF4-FFF2-40B4-BE49-F238E27FC236}">
                  <a16:creationId xmlns:a16="http://schemas.microsoft.com/office/drawing/2014/main" id="{84B546DD-AC75-49F3-B559-E83721AB1B13}"/>
                </a:ext>
              </a:extLst>
            </p:cNvPr>
            <p:cNvCxnSpPr>
              <a:cxnSpLocks/>
              <a:stCxn id="40" idx="2"/>
            </p:cNvCxnSpPr>
            <p:nvPr/>
          </p:nvCxnSpPr>
          <p:spPr>
            <a:xfrm>
              <a:off x="-4856781" y="2982428"/>
              <a:ext cx="735160" cy="996370"/>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6B7787AE-EB85-483A-A183-08E54A8389EC}"/>
                </a:ext>
              </a:extLst>
            </p:cNvPr>
            <p:cNvCxnSpPr>
              <a:cxnSpLocks/>
            </p:cNvCxnSpPr>
            <p:nvPr/>
          </p:nvCxnSpPr>
          <p:spPr>
            <a:xfrm>
              <a:off x="-5807826" y="3998360"/>
              <a:ext cx="1484098" cy="379954"/>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F6187B84-4981-4778-BB28-8AC6FC146073}"/>
                </a:ext>
              </a:extLst>
            </p:cNvPr>
            <p:cNvCxnSpPr>
              <a:cxnSpLocks/>
              <a:stCxn id="54" idx="3"/>
            </p:cNvCxnSpPr>
            <p:nvPr/>
          </p:nvCxnSpPr>
          <p:spPr>
            <a:xfrm flipV="1">
              <a:off x="-6125814" y="4721009"/>
              <a:ext cx="1802087" cy="352270"/>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2CA9E85C-1DDC-4189-96E1-A5BC0104547C}"/>
                </a:ext>
              </a:extLst>
            </p:cNvPr>
            <p:cNvCxnSpPr>
              <a:cxnSpLocks/>
            </p:cNvCxnSpPr>
            <p:nvPr/>
          </p:nvCxnSpPr>
          <p:spPr>
            <a:xfrm flipV="1">
              <a:off x="-5098872" y="5022106"/>
              <a:ext cx="943404" cy="1014345"/>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25B6568C-6742-492F-9656-52F887065491}"/>
                </a:ext>
              </a:extLst>
            </p:cNvPr>
            <p:cNvCxnSpPr>
              <a:cxnSpLocks/>
            </p:cNvCxnSpPr>
            <p:nvPr/>
          </p:nvCxnSpPr>
          <p:spPr>
            <a:xfrm flipV="1">
              <a:off x="-3216411" y="3105368"/>
              <a:ext cx="585687" cy="826040"/>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97F8BCC-21E8-43C1-B81B-B50FE6DAA1A0}"/>
                </a:ext>
              </a:extLst>
            </p:cNvPr>
            <p:cNvCxnSpPr>
              <a:cxnSpLocks/>
            </p:cNvCxnSpPr>
            <p:nvPr/>
          </p:nvCxnSpPr>
          <p:spPr>
            <a:xfrm flipV="1">
              <a:off x="-2923770" y="3676756"/>
              <a:ext cx="1001268" cy="521620"/>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720D746A-0192-4071-B114-004FF1A4F74F}"/>
                </a:ext>
              </a:extLst>
            </p:cNvPr>
            <p:cNvCxnSpPr>
              <a:cxnSpLocks/>
              <a:stCxn id="32" idx="3"/>
            </p:cNvCxnSpPr>
            <p:nvPr/>
          </p:nvCxnSpPr>
          <p:spPr>
            <a:xfrm flipV="1">
              <a:off x="-3074390" y="4424037"/>
              <a:ext cx="1823991" cy="71855"/>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484DB66-2884-40E4-ACC6-477E771DD4CA}"/>
                </a:ext>
              </a:extLst>
            </p:cNvPr>
            <p:cNvCxnSpPr>
              <a:cxnSpLocks/>
            </p:cNvCxnSpPr>
            <p:nvPr/>
          </p:nvCxnSpPr>
          <p:spPr>
            <a:xfrm>
              <a:off x="-2900517" y="4782435"/>
              <a:ext cx="1372352" cy="512792"/>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0EE73194-9CE8-4542-A36D-B124EFA37EF4}"/>
                </a:ext>
              </a:extLst>
            </p:cNvPr>
            <p:cNvCxnSpPr>
              <a:cxnSpLocks/>
              <a:stCxn id="31" idx="5"/>
            </p:cNvCxnSpPr>
            <p:nvPr/>
          </p:nvCxnSpPr>
          <p:spPr>
            <a:xfrm>
              <a:off x="-3029203" y="5029082"/>
              <a:ext cx="464005" cy="745672"/>
            </a:xfrm>
            <a:prstGeom prst="straightConnector1">
              <a:avLst/>
            </a:prstGeom>
            <a:ln w="1270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44719C65-2C13-4267-86F1-122AC8FCCACF}"/>
                </a:ext>
              </a:extLst>
            </p:cNvPr>
            <p:cNvGrpSpPr/>
            <p:nvPr/>
          </p:nvGrpSpPr>
          <p:grpSpPr>
            <a:xfrm>
              <a:off x="-4252079" y="3806206"/>
              <a:ext cx="1432688" cy="1432688"/>
              <a:chOff x="-437024" y="2978362"/>
              <a:chExt cx="903861" cy="903861"/>
            </a:xfrm>
          </p:grpSpPr>
          <p:sp>
            <p:nvSpPr>
              <p:cNvPr id="31" name="Oval 30">
                <a:extLst>
                  <a:ext uri="{FF2B5EF4-FFF2-40B4-BE49-F238E27FC236}">
                    <a16:creationId xmlns:a16="http://schemas.microsoft.com/office/drawing/2014/main" id="{B73D52D9-2D8C-41E1-8702-BE405E7AB925}"/>
                  </a:ext>
                </a:extLst>
              </p:cNvPr>
              <p:cNvSpPr/>
              <p:nvPr/>
            </p:nvSpPr>
            <p:spPr>
              <a:xfrm>
                <a:off x="-437024" y="2978362"/>
                <a:ext cx="903861" cy="903861"/>
              </a:xfrm>
              <a:prstGeom prst="ellipse">
                <a:avLst/>
              </a:prstGeom>
              <a:solidFill>
                <a:srgbClr val="0530AD"/>
              </a:solidFill>
            </p:spPr>
            <p:txBody>
              <a:bodyPr wrap="square" lIns="0" tIns="0" rIns="0" bIns="0" rtlCol="0" anchor="ctr">
                <a:noAutofit/>
              </a:bodyPr>
              <a:lstStyle/>
              <a:p>
                <a:pPr algn="ctr"/>
                <a:endParaRPr lang="en-US" sz="1200" dirty="0" err="1">
                  <a:solidFill>
                    <a:srgbClr val="FFFFFF"/>
                  </a:solidFill>
                  <a:latin typeface="+mj-lt"/>
                  <a:cs typeface="Arial"/>
                </a:endParaRPr>
              </a:p>
            </p:txBody>
          </p:sp>
          <p:sp>
            <p:nvSpPr>
              <p:cNvPr id="32" name="TextBox 31">
                <a:extLst>
                  <a:ext uri="{FF2B5EF4-FFF2-40B4-BE49-F238E27FC236}">
                    <a16:creationId xmlns:a16="http://schemas.microsoft.com/office/drawing/2014/main" id="{C133487C-D5C2-4A31-BB3D-88E49B538D94}"/>
                  </a:ext>
                </a:extLst>
              </p:cNvPr>
              <p:cNvSpPr txBox="1"/>
              <p:nvPr/>
            </p:nvSpPr>
            <p:spPr>
              <a:xfrm>
                <a:off x="-276148" y="3336615"/>
                <a:ext cx="582110" cy="153719"/>
              </a:xfrm>
              <a:prstGeom prst="rect">
                <a:avLst/>
              </a:prstGeom>
            </p:spPr>
            <p:txBody>
              <a:bodyPr wrap="none" lIns="0" tIns="0" rIns="0" bIns="0" rtlCol="0">
                <a:spAutoFit/>
              </a:bodyPr>
              <a:lstStyle/>
              <a:p>
                <a:pPr algn="ctr">
                  <a:lnSpc>
                    <a:spcPts val="1880"/>
                  </a:lnSpc>
                </a:pPr>
                <a:r>
                  <a:rPr lang="en-US" sz="1400" b="1" dirty="0">
                    <a:solidFill>
                      <a:schemeClr val="bg2"/>
                    </a:solidFill>
                    <a:latin typeface="+mj-lt"/>
                    <a:ea typeface="Arial" charset="0"/>
                    <a:cs typeface="Arial" charset="0"/>
                  </a:rPr>
                  <a:t>RECOVERY</a:t>
                </a:r>
              </a:p>
            </p:txBody>
          </p:sp>
        </p:grpSp>
        <p:pic>
          <p:nvPicPr>
            <p:cNvPr id="58" name="Graphic 57">
              <a:extLst>
                <a:ext uri="{FF2B5EF4-FFF2-40B4-BE49-F238E27FC236}">
                  <a16:creationId xmlns:a16="http://schemas.microsoft.com/office/drawing/2014/main" id="{040A1B93-19CB-4508-A6B9-2569D9CE27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00355" y="6603474"/>
              <a:ext cx="320589" cy="148845"/>
            </a:xfrm>
            <a:prstGeom prst="rect">
              <a:avLst/>
            </a:prstGeom>
          </p:spPr>
        </p:pic>
        <p:pic>
          <p:nvPicPr>
            <p:cNvPr id="59" name="Graphic 58">
              <a:extLst>
                <a:ext uri="{FF2B5EF4-FFF2-40B4-BE49-F238E27FC236}">
                  <a16:creationId xmlns:a16="http://schemas.microsoft.com/office/drawing/2014/main" id="{A356E426-27E8-44B5-9CC6-801AC9E947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70030" y="5783350"/>
              <a:ext cx="764838" cy="419427"/>
            </a:xfrm>
            <a:prstGeom prst="rect">
              <a:avLst/>
            </a:prstGeom>
          </p:spPr>
        </p:pic>
        <p:pic>
          <p:nvPicPr>
            <p:cNvPr id="60" name="Graphic 59">
              <a:extLst>
                <a:ext uri="{FF2B5EF4-FFF2-40B4-BE49-F238E27FC236}">
                  <a16:creationId xmlns:a16="http://schemas.microsoft.com/office/drawing/2014/main" id="{4A28C180-B2FE-41E7-BEE2-6B1857D291D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74251" y="6290811"/>
              <a:ext cx="429717" cy="429717"/>
            </a:xfrm>
            <a:prstGeom prst="rect">
              <a:avLst/>
            </a:prstGeom>
          </p:spPr>
        </p:pic>
        <p:pic>
          <p:nvPicPr>
            <p:cNvPr id="61" name="Graphic 60">
              <a:extLst>
                <a:ext uri="{FF2B5EF4-FFF2-40B4-BE49-F238E27FC236}">
                  <a16:creationId xmlns:a16="http://schemas.microsoft.com/office/drawing/2014/main" id="{9A23592D-085F-4925-8844-9EA806DCB20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1547" y="5462995"/>
              <a:ext cx="429717" cy="429717"/>
            </a:xfrm>
            <a:prstGeom prst="rect">
              <a:avLst/>
            </a:prstGeom>
          </p:spPr>
        </p:pic>
      </p:grpSp>
    </p:spTree>
    <p:extLst>
      <p:ext uri="{BB962C8B-B14F-4D97-AF65-F5344CB8AC3E}">
        <p14:creationId xmlns:p14="http://schemas.microsoft.com/office/powerpoint/2010/main" val="208655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4C0F3A1-7E1F-4EC6-B15C-77718EE47F14}"/>
              </a:ext>
            </a:extLst>
          </p:cNvPr>
          <p:cNvSpPr txBox="1">
            <a:spLocks/>
          </p:cNvSpPr>
          <p:nvPr/>
        </p:nvSpPr>
        <p:spPr bwMode="auto">
          <a:xfrm>
            <a:off x="299874" y="380620"/>
            <a:ext cx="3326597" cy="132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defTabSz="914364">
              <a:lnSpc>
                <a:spcPct val="90000"/>
              </a:lnSpc>
              <a:defRPr/>
            </a:pPr>
            <a:r>
              <a:rPr lang="en-US" altLang="en-US" sz="3200" dirty="0">
                <a:latin typeface="IBM Plex Sans Regular"/>
                <a:ea typeface="MS PGothic" panose="020B0600070205080204" pitchFamily="34" charset="-128"/>
              </a:rPr>
              <a:t>Business resiliency by design</a:t>
            </a:r>
          </a:p>
        </p:txBody>
      </p:sp>
      <p:sp>
        <p:nvSpPr>
          <p:cNvPr id="9" name="TextBox 109">
            <a:extLst>
              <a:ext uri="{FF2B5EF4-FFF2-40B4-BE49-F238E27FC236}">
                <a16:creationId xmlns:a16="http://schemas.microsoft.com/office/drawing/2014/main" id="{67E7D179-BD0B-4C5B-B280-DF0FFE33674B}"/>
              </a:ext>
            </a:extLst>
          </p:cNvPr>
          <p:cNvSpPr txBox="1">
            <a:spLocks noChangeArrowheads="1"/>
          </p:cNvSpPr>
          <p:nvPr/>
        </p:nvSpPr>
        <p:spPr bwMode="auto">
          <a:xfrm>
            <a:off x="228600" y="1755398"/>
            <a:ext cx="329184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defTabSz="914364">
              <a:defRPr/>
            </a:pPr>
            <a:r>
              <a:rPr lang="en-US" altLang="en-US" sz="1800" dirty="0">
                <a:latin typeface="IBM Plex Sans Regular"/>
                <a:ea typeface="MS PGothic" panose="020B0600070205080204" pitchFamily="34" charset="-128"/>
              </a:rPr>
              <a:t>IBM Business Resiliency Services combines proven business continuity and disaster recovery methodologies with cloud-based technologies to deliver end-to-end enterprise resiliency across hybrid, multiplatform IT environments</a:t>
            </a:r>
          </a:p>
        </p:txBody>
      </p:sp>
      <p:sp>
        <p:nvSpPr>
          <p:cNvPr id="11" name="Rectangle 12">
            <a:extLst>
              <a:ext uri="{FF2B5EF4-FFF2-40B4-BE49-F238E27FC236}">
                <a16:creationId xmlns:a16="http://schemas.microsoft.com/office/drawing/2014/main" id="{704B798F-6FCC-4DDF-907F-17780C4A11B7}"/>
              </a:ext>
            </a:extLst>
          </p:cNvPr>
          <p:cNvSpPr>
            <a:spLocks noChangeArrowheads="1"/>
          </p:cNvSpPr>
          <p:nvPr/>
        </p:nvSpPr>
        <p:spPr bwMode="auto">
          <a:xfrm>
            <a:off x="538164" y="5919705"/>
            <a:ext cx="260584" cy="247366"/>
          </a:xfrm>
          <a:prstGeom prst="rect">
            <a:avLst/>
          </a:prstGeom>
          <a:solidFill>
            <a:srgbClr val="0530AD"/>
          </a:solidFill>
          <a:ln w="12700">
            <a:solidFill>
              <a:schemeClr val="accent3"/>
            </a:solidFill>
            <a:miter lim="800000"/>
            <a:headEnd/>
            <a:tailEnd/>
          </a:ln>
          <a:effectLst/>
        </p:spPr>
        <p:txBody>
          <a:bodyPr lIns="88740" tIns="44369" rIns="88740" bIns="44369" anchor="ctr" anchorCtr="1"/>
          <a:lstStyle/>
          <a:p>
            <a:pPr algn="ctr" defTabSz="914364">
              <a:buClr>
                <a:srgbClr val="7889FB"/>
              </a:buClr>
              <a:defRPr/>
            </a:pPr>
            <a:endParaRPr lang="en-US" sz="1000" b="1" dirty="0">
              <a:solidFill>
                <a:srgbClr val="051243"/>
              </a:solidFill>
              <a:latin typeface="IBM Plex Sans Regular"/>
              <a:ea typeface="MS PGothic" charset="0"/>
              <a:cs typeface="MS PGothic" charset="0"/>
            </a:endParaRPr>
          </a:p>
        </p:txBody>
      </p:sp>
      <p:sp>
        <p:nvSpPr>
          <p:cNvPr id="12" name="Rectangle 13">
            <a:extLst>
              <a:ext uri="{FF2B5EF4-FFF2-40B4-BE49-F238E27FC236}">
                <a16:creationId xmlns:a16="http://schemas.microsoft.com/office/drawing/2014/main" id="{7BAD0487-641E-4F5A-BEAC-229A954A2F28}"/>
              </a:ext>
            </a:extLst>
          </p:cNvPr>
          <p:cNvSpPr>
            <a:spLocks noChangeArrowheads="1"/>
          </p:cNvSpPr>
          <p:nvPr/>
        </p:nvSpPr>
        <p:spPr bwMode="auto">
          <a:xfrm>
            <a:off x="538164" y="7322549"/>
            <a:ext cx="260584" cy="247366"/>
          </a:xfrm>
          <a:prstGeom prst="rect">
            <a:avLst/>
          </a:prstGeom>
          <a:solidFill>
            <a:srgbClr val="FB4B53"/>
          </a:solidFill>
          <a:ln>
            <a:noFill/>
          </a:ln>
          <a:extLst/>
        </p:spPr>
        <p:txBody>
          <a:bodyPr lIns="88740" tIns="44369" rIns="88740" bIns="44369" anchor="ct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defTabSz="914364">
              <a:defRPr/>
            </a:pPr>
            <a:endParaRPr lang="en-US" altLang="en-US" sz="1000" b="1">
              <a:solidFill>
                <a:srgbClr val="051243"/>
              </a:solidFill>
              <a:latin typeface="IBM Plex Sans Regular"/>
              <a:ea typeface="SimSun" panose="02010600030101010101" pitchFamily="2" charset="-122"/>
            </a:endParaRPr>
          </a:p>
        </p:txBody>
      </p:sp>
      <p:sp>
        <p:nvSpPr>
          <p:cNvPr id="13" name="Rectangle 15">
            <a:extLst>
              <a:ext uri="{FF2B5EF4-FFF2-40B4-BE49-F238E27FC236}">
                <a16:creationId xmlns:a16="http://schemas.microsoft.com/office/drawing/2014/main" id="{3A36620E-301D-4C5B-9F7A-A9D5CD9EA6D0}"/>
              </a:ext>
            </a:extLst>
          </p:cNvPr>
          <p:cNvSpPr>
            <a:spLocks noChangeArrowheads="1"/>
          </p:cNvSpPr>
          <p:nvPr/>
        </p:nvSpPr>
        <p:spPr bwMode="auto">
          <a:xfrm>
            <a:off x="538164" y="6899155"/>
            <a:ext cx="260584" cy="245477"/>
          </a:xfrm>
          <a:prstGeom prst="rect">
            <a:avLst/>
          </a:prstGeom>
          <a:solidFill>
            <a:srgbClr val="1B873B"/>
          </a:solidFill>
          <a:ln>
            <a:noFill/>
          </a:ln>
          <a:extLst/>
        </p:spPr>
        <p:txBody>
          <a:bodyPr lIns="88740" tIns="44369" rIns="88740" bIns="44369" anchor="ct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defTabSz="914364">
              <a:spcBef>
                <a:spcPct val="50000"/>
              </a:spcBef>
              <a:defRPr/>
            </a:pPr>
            <a:endParaRPr lang="en-US" altLang="en-US" sz="1000" b="1">
              <a:solidFill>
                <a:srgbClr val="051243"/>
              </a:solidFill>
              <a:latin typeface="IBM Plex Sans Regular"/>
              <a:ea typeface="SimSun" panose="02010600030101010101" pitchFamily="2" charset="-122"/>
            </a:endParaRPr>
          </a:p>
        </p:txBody>
      </p:sp>
      <p:sp>
        <p:nvSpPr>
          <p:cNvPr id="14" name="Rectangle 13">
            <a:extLst>
              <a:ext uri="{FF2B5EF4-FFF2-40B4-BE49-F238E27FC236}">
                <a16:creationId xmlns:a16="http://schemas.microsoft.com/office/drawing/2014/main" id="{F70ACD2A-135D-48EF-975B-81B536A6276D}"/>
              </a:ext>
            </a:extLst>
          </p:cNvPr>
          <p:cNvSpPr>
            <a:spLocks noChangeArrowheads="1"/>
          </p:cNvSpPr>
          <p:nvPr/>
        </p:nvSpPr>
        <p:spPr bwMode="auto">
          <a:xfrm>
            <a:off x="538164" y="5069139"/>
            <a:ext cx="260584" cy="247366"/>
          </a:xfrm>
          <a:prstGeom prst="rect">
            <a:avLst/>
          </a:prstGeom>
          <a:solidFill>
            <a:srgbClr val="FC7B1E"/>
          </a:solidFill>
          <a:ln>
            <a:noFill/>
          </a:ln>
          <a:extLst/>
        </p:spPr>
        <p:txBody>
          <a:bodyPr lIns="88740" tIns="44369" rIns="88740" bIns="44369" anchor="ct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defTabSz="914364">
              <a:spcBef>
                <a:spcPct val="50000"/>
              </a:spcBef>
              <a:defRPr/>
            </a:pPr>
            <a:endParaRPr lang="en-US" altLang="en-US" sz="1000" b="1">
              <a:solidFill>
                <a:srgbClr val="051243"/>
              </a:solidFill>
              <a:latin typeface="IBM Plex Sans Regular"/>
              <a:ea typeface="SimSun" panose="02010600030101010101" pitchFamily="2" charset="-122"/>
              <a:cs typeface="Calibri" panose="020F0502020204030204" pitchFamily="34" charset="0"/>
            </a:endParaRPr>
          </a:p>
        </p:txBody>
      </p:sp>
      <p:sp>
        <p:nvSpPr>
          <p:cNvPr id="15" name="Rectangle 12">
            <a:extLst>
              <a:ext uri="{FF2B5EF4-FFF2-40B4-BE49-F238E27FC236}">
                <a16:creationId xmlns:a16="http://schemas.microsoft.com/office/drawing/2014/main" id="{4AF15274-C136-412B-A117-B1BD42771155}"/>
              </a:ext>
            </a:extLst>
          </p:cNvPr>
          <p:cNvSpPr>
            <a:spLocks noChangeArrowheads="1"/>
          </p:cNvSpPr>
          <p:nvPr/>
        </p:nvSpPr>
        <p:spPr bwMode="auto">
          <a:xfrm>
            <a:off x="454394" y="4724910"/>
            <a:ext cx="726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nchor="ctr">
            <a:spAutoFit/>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defTabSz="914364">
              <a:spcBef>
                <a:spcPct val="50000"/>
              </a:spcBef>
              <a:buClr>
                <a:srgbClr val="000000"/>
              </a:buClr>
              <a:defRPr/>
            </a:pPr>
            <a:r>
              <a:rPr lang="en-US" altLang="en-US" sz="1400" b="1" dirty="0">
                <a:solidFill>
                  <a:srgbClr val="051243"/>
                </a:solidFill>
                <a:latin typeface="IBM Plex Sans Regular"/>
                <a:ea typeface="MS PGothic" panose="020B0600070205080204" pitchFamily="34" charset="-128"/>
              </a:rPr>
              <a:t>Legend:</a:t>
            </a:r>
          </a:p>
        </p:txBody>
      </p:sp>
      <p:sp>
        <p:nvSpPr>
          <p:cNvPr id="16" name="Rectangle 12">
            <a:extLst>
              <a:ext uri="{FF2B5EF4-FFF2-40B4-BE49-F238E27FC236}">
                <a16:creationId xmlns:a16="http://schemas.microsoft.com/office/drawing/2014/main" id="{193727D9-6B98-4CCF-8B71-3B6C2175556E}"/>
              </a:ext>
            </a:extLst>
          </p:cNvPr>
          <p:cNvSpPr>
            <a:spLocks noChangeArrowheads="1"/>
          </p:cNvSpPr>
          <p:nvPr/>
        </p:nvSpPr>
        <p:spPr bwMode="auto">
          <a:xfrm>
            <a:off x="822647" y="5849126"/>
            <a:ext cx="2281050" cy="52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defTabSz="914364">
              <a:spcBef>
                <a:spcPts val="240"/>
              </a:spcBef>
              <a:defRPr/>
            </a:pPr>
            <a:r>
              <a:rPr lang="en-US" altLang="en-US" sz="1400" dirty="0">
                <a:solidFill>
                  <a:srgbClr val="051243"/>
                </a:solidFill>
                <a:latin typeface="IBM Plex Sans Regular"/>
                <a:ea typeface="SimSun" panose="02010600030101010101" pitchFamily="2" charset="-122"/>
              </a:rPr>
              <a:t>Advisory services (cloud, traditional, hybrid)</a:t>
            </a:r>
          </a:p>
        </p:txBody>
      </p:sp>
      <p:sp>
        <p:nvSpPr>
          <p:cNvPr id="17" name="Rectangle 12">
            <a:extLst>
              <a:ext uri="{FF2B5EF4-FFF2-40B4-BE49-F238E27FC236}">
                <a16:creationId xmlns:a16="http://schemas.microsoft.com/office/drawing/2014/main" id="{9276C36D-7171-49A2-A032-33B9D8803A8A}"/>
              </a:ext>
            </a:extLst>
          </p:cNvPr>
          <p:cNvSpPr>
            <a:spLocks noChangeArrowheads="1"/>
          </p:cNvSpPr>
          <p:nvPr/>
        </p:nvSpPr>
        <p:spPr bwMode="auto">
          <a:xfrm>
            <a:off x="822647" y="5040815"/>
            <a:ext cx="1965706" cy="30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defTabSz="914364">
              <a:spcBef>
                <a:spcPct val="50000"/>
              </a:spcBef>
              <a:defRPr/>
            </a:pPr>
            <a:r>
              <a:rPr lang="en-US" altLang="en-US" sz="1400" dirty="0">
                <a:solidFill>
                  <a:srgbClr val="051243"/>
                </a:solidFill>
                <a:latin typeface="IBM Plex Sans Regular"/>
                <a:ea typeface="SimSun" panose="02010600030101010101" pitchFamily="2" charset="-122"/>
              </a:rPr>
              <a:t>Project-based services </a:t>
            </a:r>
          </a:p>
        </p:txBody>
      </p:sp>
      <p:sp>
        <p:nvSpPr>
          <p:cNvPr id="18" name="Rectangle 12">
            <a:extLst>
              <a:ext uri="{FF2B5EF4-FFF2-40B4-BE49-F238E27FC236}">
                <a16:creationId xmlns:a16="http://schemas.microsoft.com/office/drawing/2014/main" id="{0006F074-6057-410A-AC72-02BACE782697}"/>
              </a:ext>
            </a:extLst>
          </p:cNvPr>
          <p:cNvSpPr>
            <a:spLocks noChangeArrowheads="1"/>
          </p:cNvSpPr>
          <p:nvPr/>
        </p:nvSpPr>
        <p:spPr bwMode="auto">
          <a:xfrm>
            <a:off x="822649" y="7285506"/>
            <a:ext cx="2332033" cy="30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defTabSz="914364">
              <a:spcBef>
                <a:spcPct val="50000"/>
              </a:spcBef>
              <a:defRPr/>
            </a:pPr>
            <a:r>
              <a:rPr lang="en-US" altLang="en-US" sz="1400" dirty="0">
                <a:solidFill>
                  <a:srgbClr val="051243"/>
                </a:solidFill>
                <a:latin typeface="IBM Plex Sans Regular"/>
                <a:ea typeface="SimSun" panose="02010600030101010101" pitchFamily="2" charset="-122"/>
              </a:rPr>
              <a:t>Managed services (cloud/</a:t>
            </a:r>
            <a:r>
              <a:rPr lang="en-US" altLang="en-US" sz="1400" dirty="0" err="1">
                <a:solidFill>
                  <a:srgbClr val="051243"/>
                </a:solidFill>
                <a:latin typeface="IBM Plex Sans Regular"/>
                <a:ea typeface="SimSun" panose="02010600030101010101" pitchFamily="2" charset="-122"/>
              </a:rPr>
              <a:t>XaaS</a:t>
            </a:r>
            <a:r>
              <a:rPr lang="en-US" altLang="en-US" sz="1400" dirty="0">
                <a:solidFill>
                  <a:srgbClr val="051243"/>
                </a:solidFill>
                <a:latin typeface="IBM Plex Sans Regular"/>
                <a:ea typeface="SimSun" panose="02010600030101010101" pitchFamily="2" charset="-122"/>
              </a:rPr>
              <a:t>) </a:t>
            </a:r>
          </a:p>
        </p:txBody>
      </p:sp>
      <p:sp>
        <p:nvSpPr>
          <p:cNvPr id="19" name="Rectangle 12">
            <a:extLst>
              <a:ext uri="{FF2B5EF4-FFF2-40B4-BE49-F238E27FC236}">
                <a16:creationId xmlns:a16="http://schemas.microsoft.com/office/drawing/2014/main" id="{1BAE92AC-81FF-4EB9-9AFD-C4F8A13E1530}"/>
              </a:ext>
            </a:extLst>
          </p:cNvPr>
          <p:cNvSpPr>
            <a:spLocks noChangeArrowheads="1"/>
          </p:cNvSpPr>
          <p:nvPr/>
        </p:nvSpPr>
        <p:spPr bwMode="auto">
          <a:xfrm>
            <a:off x="822647" y="6880465"/>
            <a:ext cx="1965706" cy="30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defTabSz="914364">
              <a:spcBef>
                <a:spcPct val="50000"/>
              </a:spcBef>
              <a:defRPr/>
            </a:pPr>
            <a:r>
              <a:rPr lang="en-US" altLang="en-US" sz="1400" dirty="0">
                <a:solidFill>
                  <a:srgbClr val="051243"/>
                </a:solidFill>
                <a:latin typeface="IBM Plex Sans Regular"/>
                <a:ea typeface="SimSun" panose="02010600030101010101" pitchFamily="2" charset="-122"/>
              </a:rPr>
              <a:t>Managed or hosted services</a:t>
            </a:r>
          </a:p>
        </p:txBody>
      </p:sp>
      <p:sp>
        <p:nvSpPr>
          <p:cNvPr id="20" name="Rectangle 13">
            <a:extLst>
              <a:ext uri="{FF2B5EF4-FFF2-40B4-BE49-F238E27FC236}">
                <a16:creationId xmlns:a16="http://schemas.microsoft.com/office/drawing/2014/main" id="{325BB013-C7B7-4005-ACAF-885F07561886}"/>
              </a:ext>
            </a:extLst>
          </p:cNvPr>
          <p:cNvSpPr>
            <a:spLocks noChangeArrowheads="1"/>
          </p:cNvSpPr>
          <p:nvPr/>
        </p:nvSpPr>
        <p:spPr bwMode="auto">
          <a:xfrm>
            <a:off x="538164" y="5494422"/>
            <a:ext cx="260584" cy="247366"/>
          </a:xfrm>
          <a:prstGeom prst="rect">
            <a:avLst/>
          </a:prstGeom>
          <a:gradFill flip="none" rotWithShape="1">
            <a:gsLst>
              <a:gs pos="43000">
                <a:srgbClr val="0530AD"/>
              </a:gs>
              <a:gs pos="95000">
                <a:srgbClr val="FC7B1E"/>
              </a:gs>
              <a:gs pos="63000">
                <a:srgbClr val="FC7B1E"/>
              </a:gs>
            </a:gsLst>
            <a:lin ang="2700000" scaled="1"/>
            <a:tileRect/>
          </a:gradFill>
          <a:ln w="9525">
            <a:noFill/>
            <a:miter lim="800000"/>
            <a:headEnd/>
            <a:tailEnd/>
          </a:ln>
          <a:effectLst/>
        </p:spPr>
        <p:txBody>
          <a:bodyPr lIns="88740" tIns="44369" rIns="88740" bIns="44369" anchor="ctr"/>
          <a:lstStyle/>
          <a:p>
            <a:pPr algn="ctr" defTabSz="403417">
              <a:spcBef>
                <a:spcPct val="50000"/>
              </a:spcBef>
              <a:defRPr/>
            </a:pPr>
            <a:endParaRPr lang="en-US" sz="1000" b="1" dirty="0">
              <a:solidFill>
                <a:srgbClr val="051243"/>
              </a:solidFill>
              <a:latin typeface="IBM Plex Sans Regular"/>
              <a:ea typeface="SimSun" panose="02010600030101010101" pitchFamily="2" charset="-122"/>
            </a:endParaRPr>
          </a:p>
        </p:txBody>
      </p:sp>
      <p:sp>
        <p:nvSpPr>
          <p:cNvPr id="21" name="Rectangle 12">
            <a:extLst>
              <a:ext uri="{FF2B5EF4-FFF2-40B4-BE49-F238E27FC236}">
                <a16:creationId xmlns:a16="http://schemas.microsoft.com/office/drawing/2014/main" id="{5BC2E134-FA1C-4A5D-B42C-361B796DE054}"/>
              </a:ext>
            </a:extLst>
          </p:cNvPr>
          <p:cNvSpPr>
            <a:spLocks noChangeArrowheads="1"/>
          </p:cNvSpPr>
          <p:nvPr/>
        </p:nvSpPr>
        <p:spPr bwMode="auto">
          <a:xfrm>
            <a:off x="822647" y="5504058"/>
            <a:ext cx="2197966" cy="27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defTabSz="914364">
              <a:spcBef>
                <a:spcPct val="50000"/>
              </a:spcBef>
              <a:defRPr/>
            </a:pPr>
            <a:r>
              <a:rPr lang="en-US" altLang="en-US" sz="1400" dirty="0">
                <a:solidFill>
                  <a:srgbClr val="051243"/>
                </a:solidFill>
                <a:latin typeface="IBM Plex Sans Regular"/>
                <a:ea typeface="SimSun" panose="02010600030101010101" pitchFamily="2" charset="-122"/>
              </a:rPr>
              <a:t>Cloud/project-based services </a:t>
            </a:r>
          </a:p>
        </p:txBody>
      </p:sp>
      <p:sp>
        <p:nvSpPr>
          <p:cNvPr id="22" name="Rectangle 12">
            <a:extLst>
              <a:ext uri="{FF2B5EF4-FFF2-40B4-BE49-F238E27FC236}">
                <a16:creationId xmlns:a16="http://schemas.microsoft.com/office/drawing/2014/main" id="{FAEC15A4-D418-48AB-BFC8-D46567666A8E}"/>
              </a:ext>
            </a:extLst>
          </p:cNvPr>
          <p:cNvSpPr>
            <a:spLocks noChangeArrowheads="1"/>
          </p:cNvSpPr>
          <p:nvPr/>
        </p:nvSpPr>
        <p:spPr bwMode="auto">
          <a:xfrm>
            <a:off x="538164" y="6462542"/>
            <a:ext cx="260584" cy="258695"/>
          </a:xfrm>
          <a:prstGeom prst="rect">
            <a:avLst/>
          </a:prstGeom>
          <a:blipFill dpi="0" rotWithShape="1">
            <a:blip r:embed="rId2"/>
            <a:srcRect/>
            <a:tile tx="0" ty="0" sx="100000" sy="100000" flip="none" algn="tl"/>
          </a:blipFill>
          <a:ln w="12700">
            <a:solidFill>
              <a:srgbClr val="7030A0"/>
            </a:solidFill>
            <a:miter lim="800000"/>
            <a:headEnd/>
            <a:tailEnd/>
          </a:ln>
        </p:spPr>
        <p:txBody>
          <a:bodyPr lIns="88740" tIns="44369" rIns="88740" bIns="44369" anchor="ctr" anchorCtr="1"/>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defTabSz="914364">
              <a:buClr>
                <a:srgbClr val="7889FB"/>
              </a:buClr>
              <a:defRPr/>
            </a:pPr>
            <a:endParaRPr lang="en-US" altLang="en-US" sz="1000" b="1">
              <a:solidFill>
                <a:srgbClr val="051243"/>
              </a:solidFill>
              <a:latin typeface="IBM Plex Sans Regular"/>
              <a:ea typeface="MS PGothic" panose="020B0600070205080204" pitchFamily="34" charset="-128"/>
            </a:endParaRPr>
          </a:p>
        </p:txBody>
      </p:sp>
      <p:sp>
        <p:nvSpPr>
          <p:cNvPr id="23" name="Rectangle 12">
            <a:extLst>
              <a:ext uri="{FF2B5EF4-FFF2-40B4-BE49-F238E27FC236}">
                <a16:creationId xmlns:a16="http://schemas.microsoft.com/office/drawing/2014/main" id="{6C6834A0-426C-4397-8BC1-D5455249C538}"/>
              </a:ext>
            </a:extLst>
          </p:cNvPr>
          <p:cNvSpPr>
            <a:spLocks noChangeArrowheads="1"/>
          </p:cNvSpPr>
          <p:nvPr/>
        </p:nvSpPr>
        <p:spPr bwMode="auto">
          <a:xfrm>
            <a:off x="822648" y="6450878"/>
            <a:ext cx="2679116" cy="31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defTabSz="914364">
              <a:spcBef>
                <a:spcPct val="50000"/>
              </a:spcBef>
              <a:defRPr/>
            </a:pPr>
            <a:r>
              <a:rPr lang="en-US" altLang="en-US" sz="1400" dirty="0">
                <a:solidFill>
                  <a:srgbClr val="051243"/>
                </a:solidFill>
                <a:latin typeface="IBM Plex Sans Regular"/>
                <a:ea typeface="SimSun" panose="02010600030101010101" pitchFamily="2" charset="-122"/>
              </a:rPr>
              <a:t>Business resiliency Software</a:t>
            </a:r>
          </a:p>
        </p:txBody>
      </p:sp>
      <p:cxnSp>
        <p:nvCxnSpPr>
          <p:cNvPr id="25" name="Straight Connector 24">
            <a:extLst>
              <a:ext uri="{FF2B5EF4-FFF2-40B4-BE49-F238E27FC236}">
                <a16:creationId xmlns:a16="http://schemas.microsoft.com/office/drawing/2014/main" id="{FFC69F0E-BE69-4AB0-B898-72BA8AAF2A41}"/>
              </a:ext>
            </a:extLst>
          </p:cNvPr>
          <p:cNvCxnSpPr/>
          <p:nvPr/>
        </p:nvCxnSpPr>
        <p:spPr>
          <a:xfrm>
            <a:off x="398880" y="4617720"/>
            <a:ext cx="2984400" cy="0"/>
          </a:xfrm>
          <a:prstGeom prst="line">
            <a:avLst/>
          </a:prstGeom>
          <a:ln>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9F9618-4145-4F8E-9B43-28201CB374A1}"/>
              </a:ext>
            </a:extLst>
          </p:cNvPr>
          <p:cNvCxnSpPr>
            <a:cxnSpLocks/>
          </p:cNvCxnSpPr>
          <p:nvPr/>
        </p:nvCxnSpPr>
        <p:spPr>
          <a:xfrm>
            <a:off x="4331320" y="2567647"/>
            <a:ext cx="9966960" cy="0"/>
          </a:xfrm>
          <a:prstGeom prst="line">
            <a:avLst/>
          </a:prstGeom>
          <a:ln w="2857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2AB4C92-3141-4C7C-BBEA-152AC3604525}"/>
              </a:ext>
            </a:extLst>
          </p:cNvPr>
          <p:cNvCxnSpPr>
            <a:cxnSpLocks/>
          </p:cNvCxnSpPr>
          <p:nvPr/>
        </p:nvCxnSpPr>
        <p:spPr>
          <a:xfrm>
            <a:off x="4331320" y="3261124"/>
            <a:ext cx="9966960" cy="0"/>
          </a:xfrm>
          <a:prstGeom prst="line">
            <a:avLst/>
          </a:prstGeom>
          <a:ln w="2857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62C0BAC-2CD4-4B99-89EB-FEDEAB9F4B19}"/>
              </a:ext>
            </a:extLst>
          </p:cNvPr>
          <p:cNvCxnSpPr>
            <a:cxnSpLocks/>
          </p:cNvCxnSpPr>
          <p:nvPr/>
        </p:nvCxnSpPr>
        <p:spPr>
          <a:xfrm>
            <a:off x="4331320" y="3992644"/>
            <a:ext cx="9966960" cy="0"/>
          </a:xfrm>
          <a:prstGeom prst="line">
            <a:avLst/>
          </a:prstGeom>
          <a:ln w="2857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EE86373-59C4-4BD1-9943-4EE724D9A9BF}"/>
              </a:ext>
            </a:extLst>
          </p:cNvPr>
          <p:cNvCxnSpPr>
            <a:cxnSpLocks/>
          </p:cNvCxnSpPr>
          <p:nvPr/>
        </p:nvCxnSpPr>
        <p:spPr>
          <a:xfrm>
            <a:off x="4331320" y="4724164"/>
            <a:ext cx="9966960" cy="0"/>
          </a:xfrm>
          <a:prstGeom prst="line">
            <a:avLst/>
          </a:prstGeom>
          <a:ln w="2857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1DB1C9D-407C-4CB6-ABAB-34F4BE0CBE0B}"/>
              </a:ext>
            </a:extLst>
          </p:cNvPr>
          <p:cNvCxnSpPr>
            <a:cxnSpLocks/>
          </p:cNvCxnSpPr>
          <p:nvPr/>
        </p:nvCxnSpPr>
        <p:spPr>
          <a:xfrm>
            <a:off x="4331320" y="5409964"/>
            <a:ext cx="9966960" cy="0"/>
          </a:xfrm>
          <a:prstGeom prst="line">
            <a:avLst/>
          </a:prstGeom>
          <a:ln w="2857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208C50-BD20-44EC-B49C-4BDC989E642B}"/>
              </a:ext>
            </a:extLst>
          </p:cNvPr>
          <p:cNvCxnSpPr>
            <a:cxnSpLocks/>
          </p:cNvCxnSpPr>
          <p:nvPr/>
        </p:nvCxnSpPr>
        <p:spPr>
          <a:xfrm>
            <a:off x="4331320" y="6141484"/>
            <a:ext cx="9966960" cy="0"/>
          </a:xfrm>
          <a:prstGeom prst="line">
            <a:avLst/>
          </a:prstGeom>
          <a:ln w="2857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2" name="Rectangle 13">
            <a:extLst>
              <a:ext uri="{FF2B5EF4-FFF2-40B4-BE49-F238E27FC236}">
                <a16:creationId xmlns:a16="http://schemas.microsoft.com/office/drawing/2014/main" id="{1BF7B2FB-B222-454B-999C-974725AB6B19}"/>
              </a:ext>
            </a:extLst>
          </p:cNvPr>
          <p:cNvSpPr>
            <a:spLocks noChangeArrowheads="1"/>
          </p:cNvSpPr>
          <p:nvPr/>
        </p:nvSpPr>
        <p:spPr bwMode="auto">
          <a:xfrm>
            <a:off x="6103259" y="1536642"/>
            <a:ext cx="5396543" cy="5315527"/>
          </a:xfrm>
          <a:prstGeom prst="rect">
            <a:avLst/>
          </a:prstGeom>
          <a:solidFill>
            <a:srgbClr val="FF767C">
              <a:alpha val="62000"/>
            </a:srgbClr>
          </a:solidFill>
          <a:ln>
            <a:noFill/>
          </a:ln>
        </p:spPr>
        <p:txBody>
          <a:bodyPr lIns="88740" tIns="44369" rIns="88740" bIns="44369"/>
          <a:lstStyle>
            <a:lvl1pPr>
              <a:defRPr>
                <a:solidFill>
                  <a:srgbClr val="000000"/>
                </a:solidFill>
                <a:latin typeface="Arial" charset="0"/>
                <a:ea typeface="Arial" charset="0"/>
                <a:cs typeface="Arial" charset="0"/>
              </a:defRPr>
            </a:lvl1pPr>
            <a:lvl2pPr>
              <a:defRPr>
                <a:solidFill>
                  <a:srgbClr val="000000"/>
                </a:solidFill>
                <a:latin typeface="Arial" charset="0"/>
                <a:ea typeface="Arial" charset="0"/>
                <a:cs typeface="Arial" charset="0"/>
              </a:defRPr>
            </a:lvl2pPr>
            <a:lvl3pPr>
              <a:defRPr>
                <a:solidFill>
                  <a:srgbClr val="000000"/>
                </a:solidFill>
                <a:latin typeface="Arial" charset="0"/>
                <a:ea typeface="Arial" charset="0"/>
                <a:cs typeface="Arial" charset="0"/>
              </a:defRPr>
            </a:lvl3pPr>
            <a:lvl4pPr>
              <a:defRPr>
                <a:solidFill>
                  <a:srgbClr val="000000"/>
                </a:solidFill>
                <a:latin typeface="Arial" charset="0"/>
                <a:ea typeface="Arial" charset="0"/>
                <a:cs typeface="Arial" charset="0"/>
              </a:defRPr>
            </a:lvl4pPr>
            <a:lvl5pPr>
              <a:defRPr>
                <a:solidFill>
                  <a:srgbClr val="000000"/>
                </a:solidFill>
                <a:latin typeface="Arial" charset="0"/>
                <a:ea typeface="Arial" charset="0"/>
                <a:cs typeface="Arial" charset="0"/>
              </a:defRPr>
            </a:lvl5pPr>
            <a:lvl6pPr marL="2514600" indent="-228600" eaLnBrk="0" fontAlgn="base" hangingPunct="0">
              <a:spcBef>
                <a:spcPct val="0"/>
              </a:spcBef>
              <a:spcAft>
                <a:spcPct val="0"/>
              </a:spcAft>
              <a:defRPr>
                <a:solidFill>
                  <a:srgbClr val="000000"/>
                </a:solidFill>
                <a:latin typeface="Arial" charset="0"/>
                <a:ea typeface="Arial" charset="0"/>
                <a:cs typeface="Arial" charset="0"/>
              </a:defRPr>
            </a:lvl6pPr>
            <a:lvl7pPr marL="2971800" indent="-228600" eaLnBrk="0" fontAlgn="base" hangingPunct="0">
              <a:spcBef>
                <a:spcPct val="0"/>
              </a:spcBef>
              <a:spcAft>
                <a:spcPct val="0"/>
              </a:spcAft>
              <a:defRPr>
                <a:solidFill>
                  <a:srgbClr val="000000"/>
                </a:solidFill>
                <a:latin typeface="Arial" charset="0"/>
                <a:ea typeface="Arial" charset="0"/>
                <a:cs typeface="Arial" charset="0"/>
              </a:defRPr>
            </a:lvl7pPr>
            <a:lvl8pPr marL="3429000" indent="-228600" eaLnBrk="0" fontAlgn="base" hangingPunct="0">
              <a:spcBef>
                <a:spcPct val="0"/>
              </a:spcBef>
              <a:spcAft>
                <a:spcPct val="0"/>
              </a:spcAft>
              <a:defRPr>
                <a:solidFill>
                  <a:srgbClr val="000000"/>
                </a:solidFill>
                <a:latin typeface="Arial" charset="0"/>
                <a:ea typeface="Arial" charset="0"/>
                <a:cs typeface="Arial" charset="0"/>
              </a:defRPr>
            </a:lvl8pPr>
            <a:lvl9pPr marL="3886200" indent="-228600" eaLnBrk="0" fontAlgn="base" hangingPunct="0">
              <a:spcBef>
                <a:spcPct val="0"/>
              </a:spcBef>
              <a:spcAft>
                <a:spcPct val="0"/>
              </a:spcAft>
              <a:defRPr>
                <a:solidFill>
                  <a:srgbClr val="000000"/>
                </a:solidFill>
                <a:latin typeface="Arial" charset="0"/>
                <a:ea typeface="Arial" charset="0"/>
                <a:cs typeface="Arial" charset="0"/>
              </a:defRPr>
            </a:lvl9pPr>
          </a:lstStyle>
          <a:p>
            <a:pPr indent="628625" defTabSz="914364">
              <a:defRPr/>
            </a:pPr>
            <a:r>
              <a:rPr lang="en-US" altLang="en-US" sz="1400" b="1" dirty="0">
                <a:solidFill>
                  <a:srgbClr val="FFFFFF"/>
                </a:solidFill>
                <a:latin typeface="IBM Plex Sans Regular"/>
                <a:ea typeface="SimSun" charset="-122"/>
              </a:rPr>
              <a:t>IBM Cyber Resilience</a:t>
            </a:r>
          </a:p>
          <a:p>
            <a:pPr indent="1150892" defTabSz="914364">
              <a:defRPr/>
            </a:pPr>
            <a:endParaRPr lang="en-US" altLang="en-US" sz="1050" b="1" dirty="0">
              <a:solidFill>
                <a:srgbClr val="FFFFFF"/>
              </a:solidFill>
              <a:latin typeface="IBM Plex Sans Regular"/>
              <a:ea typeface="SimSun" charset="-122"/>
            </a:endParaRPr>
          </a:p>
        </p:txBody>
      </p:sp>
      <p:sp>
        <p:nvSpPr>
          <p:cNvPr id="33" name="Rectangle 13">
            <a:extLst>
              <a:ext uri="{FF2B5EF4-FFF2-40B4-BE49-F238E27FC236}">
                <a16:creationId xmlns:a16="http://schemas.microsoft.com/office/drawing/2014/main" id="{9C69FFE3-35BC-4726-A126-896AD6E83FC3}"/>
              </a:ext>
            </a:extLst>
          </p:cNvPr>
          <p:cNvSpPr>
            <a:spLocks noChangeArrowheads="1"/>
          </p:cNvSpPr>
          <p:nvPr/>
        </p:nvSpPr>
        <p:spPr bwMode="auto">
          <a:xfrm>
            <a:off x="6108924" y="1865204"/>
            <a:ext cx="5390878" cy="5015261"/>
          </a:xfrm>
          <a:prstGeom prst="rect">
            <a:avLst/>
          </a:prstGeom>
          <a:solidFill>
            <a:srgbClr val="FDD13A">
              <a:alpha val="53000"/>
            </a:srgbClr>
          </a:solidFill>
          <a:ln>
            <a:noFill/>
          </a:ln>
        </p:spPr>
        <p:txBody>
          <a:bodyPr lIns="88740" tIns="44369" rIns="88740" bIns="44369"/>
          <a:lstStyle>
            <a:lvl1pPr>
              <a:defRPr>
                <a:solidFill>
                  <a:srgbClr val="000000"/>
                </a:solidFill>
                <a:latin typeface="Arial" charset="0"/>
                <a:ea typeface="Arial" charset="0"/>
                <a:cs typeface="Arial" charset="0"/>
              </a:defRPr>
            </a:lvl1pPr>
            <a:lvl2pPr>
              <a:defRPr>
                <a:solidFill>
                  <a:srgbClr val="000000"/>
                </a:solidFill>
                <a:latin typeface="Arial" charset="0"/>
                <a:ea typeface="Arial" charset="0"/>
                <a:cs typeface="Arial" charset="0"/>
              </a:defRPr>
            </a:lvl2pPr>
            <a:lvl3pPr>
              <a:defRPr>
                <a:solidFill>
                  <a:srgbClr val="000000"/>
                </a:solidFill>
                <a:latin typeface="Arial" charset="0"/>
                <a:ea typeface="Arial" charset="0"/>
                <a:cs typeface="Arial" charset="0"/>
              </a:defRPr>
            </a:lvl3pPr>
            <a:lvl4pPr>
              <a:defRPr>
                <a:solidFill>
                  <a:srgbClr val="000000"/>
                </a:solidFill>
                <a:latin typeface="Arial" charset="0"/>
                <a:ea typeface="Arial" charset="0"/>
                <a:cs typeface="Arial" charset="0"/>
              </a:defRPr>
            </a:lvl4pPr>
            <a:lvl5pPr>
              <a:defRPr>
                <a:solidFill>
                  <a:srgbClr val="000000"/>
                </a:solidFill>
                <a:latin typeface="Arial" charset="0"/>
                <a:ea typeface="Arial" charset="0"/>
                <a:cs typeface="Arial" charset="0"/>
              </a:defRPr>
            </a:lvl5pPr>
            <a:lvl6pPr marL="2514600" indent="-228600" eaLnBrk="0" fontAlgn="base" hangingPunct="0">
              <a:spcBef>
                <a:spcPct val="0"/>
              </a:spcBef>
              <a:spcAft>
                <a:spcPct val="0"/>
              </a:spcAft>
              <a:defRPr>
                <a:solidFill>
                  <a:srgbClr val="000000"/>
                </a:solidFill>
                <a:latin typeface="Arial" charset="0"/>
                <a:ea typeface="Arial" charset="0"/>
                <a:cs typeface="Arial" charset="0"/>
              </a:defRPr>
            </a:lvl6pPr>
            <a:lvl7pPr marL="2971800" indent="-228600" eaLnBrk="0" fontAlgn="base" hangingPunct="0">
              <a:spcBef>
                <a:spcPct val="0"/>
              </a:spcBef>
              <a:spcAft>
                <a:spcPct val="0"/>
              </a:spcAft>
              <a:defRPr>
                <a:solidFill>
                  <a:srgbClr val="000000"/>
                </a:solidFill>
                <a:latin typeface="Arial" charset="0"/>
                <a:ea typeface="Arial" charset="0"/>
                <a:cs typeface="Arial" charset="0"/>
              </a:defRPr>
            </a:lvl7pPr>
            <a:lvl8pPr marL="3429000" indent="-228600" eaLnBrk="0" fontAlgn="base" hangingPunct="0">
              <a:spcBef>
                <a:spcPct val="0"/>
              </a:spcBef>
              <a:spcAft>
                <a:spcPct val="0"/>
              </a:spcAft>
              <a:defRPr>
                <a:solidFill>
                  <a:srgbClr val="000000"/>
                </a:solidFill>
                <a:latin typeface="Arial" charset="0"/>
                <a:ea typeface="Arial" charset="0"/>
                <a:cs typeface="Arial" charset="0"/>
              </a:defRPr>
            </a:lvl8pPr>
            <a:lvl9pPr marL="3886200" indent="-228600" eaLnBrk="0" fontAlgn="base" hangingPunct="0">
              <a:spcBef>
                <a:spcPct val="0"/>
              </a:spcBef>
              <a:spcAft>
                <a:spcPct val="0"/>
              </a:spcAft>
              <a:defRPr>
                <a:solidFill>
                  <a:srgbClr val="000000"/>
                </a:solidFill>
                <a:latin typeface="Arial" charset="0"/>
                <a:ea typeface="Arial" charset="0"/>
                <a:cs typeface="Arial" charset="0"/>
              </a:defRPr>
            </a:lvl9pPr>
          </a:lstStyle>
          <a:p>
            <a:pPr indent="628625" defTabSz="914364">
              <a:defRPr/>
            </a:pPr>
            <a:r>
              <a:rPr lang="en-US" altLang="en-US" sz="1400" b="1" dirty="0">
                <a:solidFill>
                  <a:srgbClr val="FFFFFF"/>
                </a:solidFill>
                <a:latin typeface="IBM Plex Sans Regular"/>
                <a:ea typeface="SimSun" charset="-122"/>
              </a:rPr>
              <a:t>IBM Cloud Resiliency Orchestration </a:t>
            </a:r>
          </a:p>
          <a:p>
            <a:pPr indent="1150892" defTabSz="914364">
              <a:defRPr/>
            </a:pPr>
            <a:endParaRPr lang="en-US" altLang="en-US" sz="1050" b="1" dirty="0">
              <a:solidFill>
                <a:srgbClr val="FFFFFF"/>
              </a:solidFill>
              <a:latin typeface="IBM Plex Sans Regular"/>
              <a:ea typeface="SimSun" charset="-122"/>
            </a:endParaRPr>
          </a:p>
        </p:txBody>
      </p:sp>
      <p:sp>
        <p:nvSpPr>
          <p:cNvPr id="34" name="Rectangle 13">
            <a:extLst>
              <a:ext uri="{FF2B5EF4-FFF2-40B4-BE49-F238E27FC236}">
                <a16:creationId xmlns:a16="http://schemas.microsoft.com/office/drawing/2014/main" id="{DFE53CCF-20D1-44A0-89D1-E9024FEC3695}"/>
              </a:ext>
            </a:extLst>
          </p:cNvPr>
          <p:cNvSpPr>
            <a:spLocks noChangeArrowheads="1"/>
          </p:cNvSpPr>
          <p:nvPr/>
        </p:nvSpPr>
        <p:spPr bwMode="auto">
          <a:xfrm>
            <a:off x="7915536" y="4049953"/>
            <a:ext cx="868680" cy="1142413"/>
          </a:xfrm>
          <a:prstGeom prst="rect">
            <a:avLst/>
          </a:prstGeom>
          <a:solidFill>
            <a:srgbClr val="FB4B53"/>
          </a:solidFill>
          <a:ln>
            <a:solidFill>
              <a:schemeClr val="bg2"/>
            </a:solidFill>
          </a:ln>
          <a:extLst/>
        </p:spPr>
        <p:txBody>
          <a:bodyPr lIns="88740" tIns="44369" rIns="88740" bIns="44369" anchor="ctr" anchorCtr="1"/>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defTabSz="914364">
              <a:defRPr/>
            </a:pPr>
            <a:r>
              <a:rPr lang="en-US" altLang="en-US" sz="1100" b="1" dirty="0">
                <a:solidFill>
                  <a:srgbClr val="FFFFFF"/>
                </a:solidFill>
                <a:latin typeface="IBM Plex Sans Regular"/>
                <a:ea typeface="SimSun" panose="02010600030101010101" pitchFamily="2" charset="-122"/>
              </a:rPr>
              <a:t>IBM Backup as a Service </a:t>
            </a:r>
          </a:p>
          <a:p>
            <a:pPr algn="ctr" defTabSz="914364">
              <a:defRPr/>
            </a:pPr>
            <a:r>
              <a:rPr lang="en-US" altLang="en-US" sz="1100" b="1" dirty="0">
                <a:solidFill>
                  <a:srgbClr val="FFFFFF"/>
                </a:solidFill>
                <a:latin typeface="IBM Plex Sans Regular"/>
                <a:ea typeface="SimSun" panose="02010600030101010101" pitchFamily="2" charset="-122"/>
              </a:rPr>
              <a:t>(BaaS)</a:t>
            </a:r>
            <a:endParaRPr lang="en-US" altLang="en-US" sz="1100" dirty="0">
              <a:solidFill>
                <a:srgbClr val="FFFFFF"/>
              </a:solidFill>
              <a:latin typeface="IBM Plex Sans Regular"/>
              <a:ea typeface="ヒラギノ角ゴ Pro W3" pitchFamily="2" charset="-128"/>
            </a:endParaRPr>
          </a:p>
        </p:txBody>
      </p:sp>
      <p:sp>
        <p:nvSpPr>
          <p:cNvPr id="35" name="Rectangle 14">
            <a:extLst>
              <a:ext uri="{FF2B5EF4-FFF2-40B4-BE49-F238E27FC236}">
                <a16:creationId xmlns:a16="http://schemas.microsoft.com/office/drawing/2014/main" id="{DBF967EA-22EA-4504-BAAA-13957200EAAC}"/>
              </a:ext>
            </a:extLst>
          </p:cNvPr>
          <p:cNvSpPr>
            <a:spLocks noChangeArrowheads="1"/>
          </p:cNvSpPr>
          <p:nvPr/>
        </p:nvSpPr>
        <p:spPr bwMode="auto">
          <a:xfrm>
            <a:off x="8820731" y="3305967"/>
            <a:ext cx="868680" cy="3546202"/>
          </a:xfrm>
          <a:prstGeom prst="rect">
            <a:avLst/>
          </a:prstGeom>
          <a:solidFill>
            <a:srgbClr val="1B873B"/>
          </a:solidFill>
          <a:ln>
            <a:solidFill>
              <a:schemeClr val="bg2"/>
            </a:solidFill>
          </a:ln>
          <a:extLst/>
        </p:spPr>
        <p:txBody>
          <a:bodyPr lIns="9144" tIns="44369" rIns="9144" bIns="44369" anchor="ct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defTabSz="914364">
              <a:spcBef>
                <a:spcPct val="50000"/>
              </a:spcBef>
              <a:defRPr/>
            </a:pPr>
            <a:endParaRPr lang="en-US" altLang="en-US" sz="1100" b="1">
              <a:solidFill>
                <a:srgbClr val="FFFFFF"/>
              </a:solidFill>
              <a:latin typeface="IBM Plex Sans Regular"/>
              <a:ea typeface="SimSun" panose="02010600030101010101" pitchFamily="2" charset="-122"/>
            </a:endParaRPr>
          </a:p>
          <a:p>
            <a:pPr algn="ctr" defTabSz="914364">
              <a:spcBef>
                <a:spcPct val="50000"/>
              </a:spcBef>
              <a:defRPr/>
            </a:pPr>
            <a:r>
              <a:rPr lang="en-US" altLang="en-US" sz="1100" b="1">
                <a:solidFill>
                  <a:srgbClr val="FFFFFF"/>
                </a:solidFill>
                <a:latin typeface="IBM Plex Sans Regular"/>
                <a:ea typeface="SimSun" panose="02010600030101010101" pitchFamily="2" charset="-122"/>
              </a:rPr>
              <a:t>IBM Managed Continuity &amp; Recovery Services</a:t>
            </a:r>
          </a:p>
        </p:txBody>
      </p:sp>
      <p:sp>
        <p:nvSpPr>
          <p:cNvPr id="36" name="Rectangle 14">
            <a:extLst>
              <a:ext uri="{FF2B5EF4-FFF2-40B4-BE49-F238E27FC236}">
                <a16:creationId xmlns:a16="http://schemas.microsoft.com/office/drawing/2014/main" id="{1588C95A-DA00-4E09-BCF7-FE5DBCDDAD15}"/>
              </a:ext>
            </a:extLst>
          </p:cNvPr>
          <p:cNvSpPr>
            <a:spLocks noChangeArrowheads="1"/>
          </p:cNvSpPr>
          <p:nvPr/>
        </p:nvSpPr>
        <p:spPr bwMode="auto">
          <a:xfrm>
            <a:off x="11536316" y="4025405"/>
            <a:ext cx="868680" cy="1661692"/>
          </a:xfrm>
          <a:prstGeom prst="rect">
            <a:avLst/>
          </a:prstGeom>
          <a:solidFill>
            <a:srgbClr val="FB4B53"/>
          </a:solidFill>
          <a:ln>
            <a:solidFill>
              <a:schemeClr val="bg2"/>
            </a:solidFill>
          </a:ln>
          <a:extLst/>
        </p:spPr>
        <p:txBody>
          <a:bodyPr lIns="9144" tIns="44369" rIns="9144" bIns="44369" anchor="ct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defTabSz="914364">
              <a:defRPr/>
            </a:pPr>
            <a:r>
              <a:rPr lang="en-US" altLang="en-US" sz="900" b="1" dirty="0">
                <a:solidFill>
                  <a:srgbClr val="FFFFFF"/>
                </a:solidFill>
                <a:latin typeface="IBM Plex Sans Regular"/>
              </a:rPr>
              <a:t>Cloud Resiliency Application &amp; IT Discovery </a:t>
            </a:r>
          </a:p>
          <a:p>
            <a:pPr algn="ctr" defTabSz="914364">
              <a:defRPr/>
            </a:pPr>
            <a:endParaRPr lang="en-US" altLang="en-US" sz="900" b="1" dirty="0">
              <a:solidFill>
                <a:srgbClr val="FFFFFF"/>
              </a:solidFill>
              <a:latin typeface="IBM Plex Sans Regular"/>
              <a:ea typeface="SimSun" panose="02010600030101010101" pitchFamily="2" charset="-122"/>
            </a:endParaRPr>
          </a:p>
        </p:txBody>
      </p:sp>
      <p:sp>
        <p:nvSpPr>
          <p:cNvPr id="37" name="Rectangle 13">
            <a:extLst>
              <a:ext uri="{FF2B5EF4-FFF2-40B4-BE49-F238E27FC236}">
                <a16:creationId xmlns:a16="http://schemas.microsoft.com/office/drawing/2014/main" id="{DF3F02ED-45F9-4456-843D-E00995DC2001}"/>
              </a:ext>
            </a:extLst>
          </p:cNvPr>
          <p:cNvSpPr>
            <a:spLocks noChangeArrowheads="1"/>
          </p:cNvSpPr>
          <p:nvPr/>
        </p:nvSpPr>
        <p:spPr bwMode="auto">
          <a:xfrm>
            <a:off x="7010341" y="3430596"/>
            <a:ext cx="868680" cy="2940061"/>
          </a:xfrm>
          <a:prstGeom prst="rect">
            <a:avLst/>
          </a:prstGeom>
          <a:solidFill>
            <a:srgbClr val="FB4B53"/>
          </a:solidFill>
          <a:ln>
            <a:solidFill>
              <a:schemeClr val="bg2"/>
            </a:solidFill>
          </a:ln>
          <a:extLst/>
        </p:spPr>
        <p:txBody>
          <a:bodyPr lIns="88740" tIns="44369" rIns="88740" bIns="44369" anchor="ct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defTabSz="914364">
              <a:defRPr/>
            </a:pPr>
            <a:r>
              <a:rPr lang="en-US" altLang="en-US" sz="1100" b="1" dirty="0">
                <a:solidFill>
                  <a:srgbClr val="FFFFFF"/>
                </a:solidFill>
                <a:latin typeface="IBM Plex Sans Regular"/>
                <a:ea typeface="SimSun" panose="02010600030101010101" pitchFamily="2" charset="-122"/>
              </a:rPr>
              <a:t>IBM Resiliency Disaster Recovery as a Service (DRaaS)</a:t>
            </a:r>
          </a:p>
        </p:txBody>
      </p:sp>
      <p:sp>
        <p:nvSpPr>
          <p:cNvPr id="38" name="Rectangle 12">
            <a:extLst>
              <a:ext uri="{FF2B5EF4-FFF2-40B4-BE49-F238E27FC236}">
                <a16:creationId xmlns:a16="http://schemas.microsoft.com/office/drawing/2014/main" id="{271EADD3-BDBF-4872-8F95-CFF657821842}"/>
              </a:ext>
            </a:extLst>
          </p:cNvPr>
          <p:cNvSpPr>
            <a:spLocks noChangeArrowheads="1"/>
          </p:cNvSpPr>
          <p:nvPr/>
        </p:nvSpPr>
        <p:spPr bwMode="auto">
          <a:xfrm>
            <a:off x="6105146" y="2222091"/>
            <a:ext cx="868680" cy="4630078"/>
          </a:xfrm>
          <a:prstGeom prst="rect">
            <a:avLst/>
          </a:prstGeom>
          <a:solidFill>
            <a:srgbClr val="0530AD"/>
          </a:solidFill>
          <a:ln w="12700">
            <a:solidFill>
              <a:schemeClr val="bg2"/>
            </a:solidFill>
            <a:miter lim="800000"/>
            <a:headEnd/>
            <a:tailEnd/>
          </a:ln>
          <a:effectLst/>
        </p:spPr>
        <p:txBody>
          <a:bodyPr lIns="9144" tIns="44369" rIns="9144" bIns="44369" anchor="ctr" anchorCtr="1"/>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403417">
              <a:spcBef>
                <a:spcPct val="50000"/>
              </a:spcBef>
              <a:defRPr/>
            </a:pPr>
            <a:r>
              <a:rPr lang="en-US" sz="1100" b="1" dirty="0">
                <a:solidFill>
                  <a:srgbClr val="FFFFFF"/>
                </a:solidFill>
                <a:latin typeface="IBM Plex Sans Regular"/>
                <a:ea typeface="SimSun" panose="02010600030101010101" pitchFamily="2" charset="-122"/>
                <a:cs typeface="Arial" panose="020B0604020202020204" pitchFamily="34" charset="0"/>
              </a:rPr>
              <a:t>IBM Cloud Resiliency Consulting Services </a:t>
            </a:r>
          </a:p>
          <a:p>
            <a:pPr algn="ctr" defTabSz="403417">
              <a:spcBef>
                <a:spcPct val="50000"/>
              </a:spcBef>
              <a:defRPr/>
            </a:pPr>
            <a:endParaRPr lang="en-US" sz="1100" b="1" dirty="0">
              <a:solidFill>
                <a:srgbClr val="FFFFFF"/>
              </a:solidFill>
              <a:latin typeface="IBM Plex Sans Regular"/>
              <a:ea typeface="SimSun" panose="02010600030101010101" pitchFamily="2" charset="-122"/>
              <a:cs typeface="Arial" panose="020B0604020202020204" pitchFamily="34" charset="0"/>
            </a:endParaRPr>
          </a:p>
          <a:p>
            <a:pPr algn="ctr" defTabSz="403417">
              <a:spcBef>
                <a:spcPct val="50000"/>
              </a:spcBef>
              <a:defRPr/>
            </a:pPr>
            <a:r>
              <a:rPr lang="en-US" sz="1100" b="1" dirty="0">
                <a:solidFill>
                  <a:srgbClr val="FFFFFF"/>
                </a:solidFill>
                <a:latin typeface="IBM Plex Sans Regular"/>
                <a:ea typeface="SimSun" panose="02010600030101010101" pitchFamily="2" charset="-122"/>
                <a:cs typeface="Arial" panose="020B0604020202020204" pitchFamily="34" charset="0"/>
              </a:rPr>
              <a:t>IBM Cloud Resiliency Orchestration Consulting Services</a:t>
            </a:r>
          </a:p>
          <a:p>
            <a:pPr algn="ctr" defTabSz="403417">
              <a:spcBef>
                <a:spcPct val="50000"/>
              </a:spcBef>
              <a:defRPr/>
            </a:pPr>
            <a:endParaRPr lang="en-US" sz="1100" b="1" dirty="0">
              <a:solidFill>
                <a:srgbClr val="FFFFFF"/>
              </a:solidFill>
              <a:latin typeface="IBM Plex Sans Regular"/>
              <a:ea typeface="SimSun" panose="02010600030101010101" pitchFamily="2" charset="-122"/>
              <a:cs typeface="Arial" panose="020B0604020202020204" pitchFamily="34" charset="0"/>
            </a:endParaRPr>
          </a:p>
          <a:p>
            <a:pPr algn="ctr" defTabSz="403417">
              <a:spcBef>
                <a:spcPct val="50000"/>
              </a:spcBef>
              <a:defRPr/>
            </a:pPr>
            <a:r>
              <a:rPr lang="en-US" sz="1100" b="1" dirty="0">
                <a:solidFill>
                  <a:srgbClr val="FFFFFF"/>
                </a:solidFill>
                <a:latin typeface="IBM Plex Sans Regular"/>
                <a:ea typeface="SimSun" panose="02010600030101010101" pitchFamily="2" charset="-122"/>
                <a:cs typeface="Arial" panose="020B0604020202020204" pitchFamily="34" charset="0"/>
              </a:rPr>
              <a:t>IBM Resiliency Consulting Services</a:t>
            </a:r>
          </a:p>
          <a:p>
            <a:pPr algn="ctr" defTabSz="403417">
              <a:spcBef>
                <a:spcPct val="50000"/>
              </a:spcBef>
              <a:defRPr/>
            </a:pPr>
            <a:endParaRPr lang="en-US" sz="1100" b="1" dirty="0">
              <a:solidFill>
                <a:srgbClr val="FFFFFF"/>
              </a:solidFill>
              <a:latin typeface="IBM Plex Sans Regular"/>
              <a:ea typeface="SimSun" panose="02010600030101010101" pitchFamily="2" charset="-122"/>
              <a:cs typeface="Arial" panose="020B0604020202020204" pitchFamily="34" charset="0"/>
            </a:endParaRPr>
          </a:p>
        </p:txBody>
      </p:sp>
      <p:sp>
        <p:nvSpPr>
          <p:cNvPr id="39" name="Rectangle 12">
            <a:extLst>
              <a:ext uri="{FF2B5EF4-FFF2-40B4-BE49-F238E27FC236}">
                <a16:creationId xmlns:a16="http://schemas.microsoft.com/office/drawing/2014/main" id="{E2C568F9-B0E4-4910-9D7D-CBC15109BD9B}"/>
              </a:ext>
            </a:extLst>
          </p:cNvPr>
          <p:cNvSpPr>
            <a:spLocks noChangeArrowheads="1"/>
          </p:cNvSpPr>
          <p:nvPr/>
        </p:nvSpPr>
        <p:spPr bwMode="auto">
          <a:xfrm>
            <a:off x="9725926" y="3192671"/>
            <a:ext cx="868680" cy="2777669"/>
          </a:xfrm>
          <a:prstGeom prst="rect">
            <a:avLst/>
          </a:prstGeom>
          <a:solidFill>
            <a:srgbClr val="FC7B1E"/>
          </a:solidFill>
          <a:ln>
            <a:solidFill>
              <a:schemeClr val="bg2"/>
            </a:solidFill>
          </a:ln>
          <a:extLst/>
        </p:spPr>
        <p:txBody>
          <a:bodyPr lIns="45720" tIns="44369" rIns="45720" bIns="44369" anchor="ct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defTabSz="914364">
              <a:spcBef>
                <a:spcPct val="50000"/>
              </a:spcBef>
              <a:defRPr/>
            </a:pPr>
            <a:r>
              <a:rPr lang="en-US" altLang="en-US" sz="1100" b="1" dirty="0">
                <a:solidFill>
                  <a:srgbClr val="FFFFFF"/>
                </a:solidFill>
                <a:latin typeface="IBM Plex Sans Regular"/>
                <a:ea typeface="SimSun" panose="02010600030101010101" pitchFamily="2" charset="-122"/>
                <a:cs typeface="Calibri" panose="020F0502020204030204" pitchFamily="34" charset="0"/>
              </a:rPr>
              <a:t>IBM High Availability / GDPS Services</a:t>
            </a:r>
            <a:endParaRPr lang="en-US" altLang="en-US" sz="1100" dirty="0">
              <a:solidFill>
                <a:srgbClr val="6D6E70"/>
              </a:solidFill>
              <a:latin typeface="IBM Plex Sans Regular"/>
              <a:ea typeface="MS PGothic" panose="020B0600070205080204" pitchFamily="34" charset="-128"/>
              <a:cs typeface="Calibri" panose="020F0502020204030204" pitchFamily="34" charset="0"/>
            </a:endParaRPr>
          </a:p>
        </p:txBody>
      </p:sp>
      <p:sp>
        <p:nvSpPr>
          <p:cNvPr id="40" name="Rectangle 13">
            <a:extLst>
              <a:ext uri="{FF2B5EF4-FFF2-40B4-BE49-F238E27FC236}">
                <a16:creationId xmlns:a16="http://schemas.microsoft.com/office/drawing/2014/main" id="{AEFFC737-6BC7-434E-8EF4-7D35748BB47D}"/>
              </a:ext>
            </a:extLst>
          </p:cNvPr>
          <p:cNvSpPr>
            <a:spLocks noChangeArrowheads="1"/>
          </p:cNvSpPr>
          <p:nvPr/>
        </p:nvSpPr>
        <p:spPr bwMode="auto">
          <a:xfrm>
            <a:off x="13346705" y="5843825"/>
            <a:ext cx="868680" cy="1008346"/>
          </a:xfrm>
          <a:prstGeom prst="rect">
            <a:avLst/>
          </a:prstGeom>
          <a:gradFill flip="none" rotWithShape="1">
            <a:gsLst>
              <a:gs pos="43000">
                <a:srgbClr val="0530AD"/>
              </a:gs>
              <a:gs pos="95000">
                <a:srgbClr val="FC7B1E"/>
              </a:gs>
              <a:gs pos="63000">
                <a:srgbClr val="FC7B1E"/>
              </a:gs>
            </a:gsLst>
            <a:lin ang="2700000" scaled="1"/>
            <a:tileRect/>
          </a:gradFill>
          <a:ln w="9525">
            <a:solidFill>
              <a:schemeClr val="bg2"/>
            </a:solidFill>
            <a:miter lim="800000"/>
            <a:headEnd/>
            <a:tailEnd/>
          </a:ln>
          <a:effectLst/>
        </p:spPr>
        <p:txBody>
          <a:bodyPr lIns="45720" tIns="44369" rIns="45720" bIns="44369"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403417">
              <a:spcBef>
                <a:spcPct val="50000"/>
              </a:spcBef>
              <a:defRPr/>
            </a:pPr>
            <a:r>
              <a:rPr lang="en-US" sz="1100" b="1" dirty="0">
                <a:solidFill>
                  <a:srgbClr val="FFFFFF"/>
                </a:solidFill>
                <a:latin typeface="IBM Plex Sans Regular"/>
                <a:ea typeface="SimSun" panose="02010600030101010101" pitchFamily="2" charset="-122"/>
              </a:rPr>
              <a:t>IBM Site, Facilities, &amp; Data Center Services </a:t>
            </a:r>
          </a:p>
        </p:txBody>
      </p:sp>
      <p:sp>
        <p:nvSpPr>
          <p:cNvPr id="41" name="Text Box 6">
            <a:extLst>
              <a:ext uri="{FF2B5EF4-FFF2-40B4-BE49-F238E27FC236}">
                <a16:creationId xmlns:a16="http://schemas.microsoft.com/office/drawing/2014/main" id="{E4A00EBF-880E-405E-A4FF-FACF4FEE8035}"/>
              </a:ext>
            </a:extLst>
          </p:cNvPr>
          <p:cNvSpPr txBox="1">
            <a:spLocks noChangeArrowheads="1"/>
          </p:cNvSpPr>
          <p:nvPr/>
        </p:nvSpPr>
        <p:spPr bwMode="auto">
          <a:xfrm>
            <a:off x="10631122" y="3670407"/>
            <a:ext cx="868680" cy="2016690"/>
          </a:xfrm>
          <a:prstGeom prst="rect">
            <a:avLst/>
          </a:prstGeom>
          <a:blipFill>
            <a:blip r:embed="rId2"/>
            <a:tile tx="0" ty="0" sx="100000" sy="100000" flip="none" algn="tl"/>
          </a:blipFill>
          <a:ln>
            <a:solidFill>
              <a:schemeClr val="bg2"/>
            </a:solidFill>
          </a:ln>
        </p:spPr>
        <p:txBody>
          <a:bodyPr lIns="0" tIns="44369" rIns="0" bIns="44369" anchor="ctr" anchorCtr="1"/>
          <a:lstStyle>
            <a:lvl1pPr defTabSz="403225">
              <a:defRPr>
                <a:solidFill>
                  <a:srgbClr val="000000"/>
                </a:solidFill>
                <a:latin typeface="Arial" panose="020B0604020202020204" pitchFamily="34" charset="0"/>
                <a:cs typeface="Arial" panose="020B0604020202020204" pitchFamily="34" charset="0"/>
              </a:defRPr>
            </a:lvl1pPr>
            <a:lvl2pPr defTabSz="403225">
              <a:defRPr>
                <a:solidFill>
                  <a:srgbClr val="000000"/>
                </a:solidFill>
                <a:latin typeface="Arial" panose="020B0604020202020204" pitchFamily="34" charset="0"/>
                <a:cs typeface="Arial" panose="020B0604020202020204" pitchFamily="34" charset="0"/>
              </a:defRPr>
            </a:lvl2pPr>
            <a:lvl3pPr defTabSz="403225">
              <a:defRPr>
                <a:solidFill>
                  <a:srgbClr val="000000"/>
                </a:solidFill>
                <a:latin typeface="Arial" panose="020B0604020202020204" pitchFamily="34" charset="0"/>
                <a:cs typeface="Arial" panose="020B0604020202020204" pitchFamily="34" charset="0"/>
              </a:defRPr>
            </a:lvl3pPr>
            <a:lvl4pPr defTabSz="403225">
              <a:defRPr>
                <a:solidFill>
                  <a:srgbClr val="000000"/>
                </a:solidFill>
                <a:latin typeface="Arial" panose="020B0604020202020204" pitchFamily="34" charset="0"/>
                <a:cs typeface="Arial" panose="020B0604020202020204" pitchFamily="34" charset="0"/>
              </a:defRPr>
            </a:lvl4pPr>
            <a:lvl5pPr defTabSz="403225">
              <a:defRPr>
                <a:solidFill>
                  <a:srgbClr val="000000"/>
                </a:solidFill>
                <a:latin typeface="Arial" panose="020B0604020202020204" pitchFamily="34" charset="0"/>
                <a:cs typeface="Arial" panose="020B0604020202020204" pitchFamily="34" charset="0"/>
              </a:defRPr>
            </a:lvl5pPr>
            <a:lvl6pPr marL="2514600" indent="-228600" defTabSz="403225"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defTabSz="403225"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defTabSz="403225"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defTabSz="403225"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defTabSz="403208">
              <a:buClr>
                <a:srgbClr val="7889FB"/>
              </a:buClr>
              <a:defRPr/>
            </a:pPr>
            <a:r>
              <a:rPr lang="en-US" altLang="en-US" sz="1050" b="1" dirty="0">
                <a:solidFill>
                  <a:srgbClr val="FFFFFF"/>
                </a:solidFill>
                <a:latin typeface="IBM Plex Sans Regular"/>
                <a:ea typeface="MS PGothic" panose="020B0600070205080204" pitchFamily="34" charset="-128"/>
              </a:rPr>
              <a:t>IBM    Resiliency Orchestration Software</a:t>
            </a:r>
          </a:p>
        </p:txBody>
      </p:sp>
      <p:sp>
        <p:nvSpPr>
          <p:cNvPr id="42" name="Text Box 6">
            <a:extLst>
              <a:ext uri="{FF2B5EF4-FFF2-40B4-BE49-F238E27FC236}">
                <a16:creationId xmlns:a16="http://schemas.microsoft.com/office/drawing/2014/main" id="{A493F891-A4D5-459B-A5CC-2E99D56BC27E}"/>
              </a:ext>
            </a:extLst>
          </p:cNvPr>
          <p:cNvSpPr txBox="1">
            <a:spLocks noChangeArrowheads="1"/>
          </p:cNvSpPr>
          <p:nvPr/>
        </p:nvSpPr>
        <p:spPr bwMode="auto">
          <a:xfrm>
            <a:off x="11536316" y="2567647"/>
            <a:ext cx="868680" cy="1063106"/>
          </a:xfrm>
          <a:prstGeom prst="rect">
            <a:avLst/>
          </a:prstGeom>
          <a:solidFill>
            <a:srgbClr val="1B873B"/>
          </a:solidFill>
          <a:ln>
            <a:solidFill>
              <a:schemeClr val="bg2"/>
            </a:solidFill>
          </a:ln>
          <a:extLst/>
        </p:spPr>
        <p:txBody>
          <a:bodyPr lIns="36576" tIns="44369" rIns="36576" bIns="44369" anchor="ctr" anchorCtr="1"/>
          <a:lstStyle>
            <a:lvl1pPr defTabSz="403225">
              <a:defRPr>
                <a:solidFill>
                  <a:srgbClr val="000000"/>
                </a:solidFill>
                <a:latin typeface="Arial" panose="020B0604020202020204" pitchFamily="34" charset="0"/>
                <a:cs typeface="Arial" panose="020B0604020202020204" pitchFamily="34" charset="0"/>
              </a:defRPr>
            </a:lvl1pPr>
            <a:lvl2pPr defTabSz="403225">
              <a:defRPr>
                <a:solidFill>
                  <a:srgbClr val="000000"/>
                </a:solidFill>
                <a:latin typeface="Arial" panose="020B0604020202020204" pitchFamily="34" charset="0"/>
                <a:cs typeface="Arial" panose="020B0604020202020204" pitchFamily="34" charset="0"/>
              </a:defRPr>
            </a:lvl2pPr>
            <a:lvl3pPr defTabSz="403225">
              <a:defRPr>
                <a:solidFill>
                  <a:srgbClr val="000000"/>
                </a:solidFill>
                <a:latin typeface="Arial" panose="020B0604020202020204" pitchFamily="34" charset="0"/>
                <a:cs typeface="Arial" panose="020B0604020202020204" pitchFamily="34" charset="0"/>
              </a:defRPr>
            </a:lvl3pPr>
            <a:lvl4pPr defTabSz="403225">
              <a:defRPr>
                <a:solidFill>
                  <a:srgbClr val="000000"/>
                </a:solidFill>
                <a:latin typeface="Arial" panose="020B0604020202020204" pitchFamily="34" charset="0"/>
                <a:cs typeface="Arial" panose="020B0604020202020204" pitchFamily="34" charset="0"/>
              </a:defRPr>
            </a:lvl4pPr>
            <a:lvl5pPr defTabSz="403225">
              <a:defRPr>
                <a:solidFill>
                  <a:srgbClr val="000000"/>
                </a:solidFill>
                <a:latin typeface="Arial" panose="020B0604020202020204" pitchFamily="34" charset="0"/>
                <a:cs typeface="Arial" panose="020B0604020202020204" pitchFamily="34" charset="0"/>
              </a:defRPr>
            </a:lvl5pPr>
            <a:lvl6pPr marL="2514600" indent="-228600" defTabSz="403225"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defTabSz="403225"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defTabSz="403225"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defTabSz="403225"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defTabSz="403208">
              <a:buClr>
                <a:srgbClr val="7889FB"/>
              </a:buClr>
              <a:defRPr/>
            </a:pPr>
            <a:r>
              <a:rPr lang="en-US" altLang="en-US" sz="1100" b="1" dirty="0">
                <a:solidFill>
                  <a:srgbClr val="FFFFFF"/>
                </a:solidFill>
                <a:latin typeface="IBM Plex Sans Regular"/>
                <a:ea typeface="MS PGothic" panose="020B0600070205080204" pitchFamily="34" charset="-128"/>
              </a:rPr>
              <a:t>IBM  Work Area Recovery Services</a:t>
            </a:r>
          </a:p>
        </p:txBody>
      </p:sp>
      <p:sp>
        <p:nvSpPr>
          <p:cNvPr id="43" name="Text Box 6">
            <a:extLst>
              <a:ext uri="{FF2B5EF4-FFF2-40B4-BE49-F238E27FC236}">
                <a16:creationId xmlns:a16="http://schemas.microsoft.com/office/drawing/2014/main" id="{23654AD1-ACF2-4DE6-9B1F-12704BD9E259}"/>
              </a:ext>
            </a:extLst>
          </p:cNvPr>
          <p:cNvSpPr txBox="1">
            <a:spLocks noChangeArrowheads="1"/>
          </p:cNvSpPr>
          <p:nvPr/>
        </p:nvSpPr>
        <p:spPr bwMode="auto">
          <a:xfrm>
            <a:off x="11536316" y="5734305"/>
            <a:ext cx="868680" cy="1117866"/>
          </a:xfrm>
          <a:prstGeom prst="rect">
            <a:avLst/>
          </a:prstGeom>
          <a:solidFill>
            <a:srgbClr val="1B873B"/>
          </a:solidFill>
          <a:ln>
            <a:solidFill>
              <a:schemeClr val="bg2"/>
            </a:solidFill>
          </a:ln>
          <a:extLst/>
        </p:spPr>
        <p:txBody>
          <a:bodyPr lIns="36576" tIns="44369" rIns="36576" bIns="44369" anchor="ctr" anchorCtr="1"/>
          <a:lstStyle>
            <a:lvl1pPr defTabSz="403225">
              <a:defRPr>
                <a:solidFill>
                  <a:srgbClr val="000000"/>
                </a:solidFill>
                <a:latin typeface="Arial" panose="020B0604020202020204" pitchFamily="34" charset="0"/>
                <a:cs typeface="Arial" panose="020B0604020202020204" pitchFamily="34" charset="0"/>
              </a:defRPr>
            </a:lvl1pPr>
            <a:lvl2pPr defTabSz="403225">
              <a:defRPr>
                <a:solidFill>
                  <a:srgbClr val="000000"/>
                </a:solidFill>
                <a:latin typeface="Arial" panose="020B0604020202020204" pitchFamily="34" charset="0"/>
                <a:cs typeface="Arial" panose="020B0604020202020204" pitchFamily="34" charset="0"/>
              </a:defRPr>
            </a:lvl2pPr>
            <a:lvl3pPr defTabSz="403225">
              <a:defRPr>
                <a:solidFill>
                  <a:srgbClr val="000000"/>
                </a:solidFill>
                <a:latin typeface="Arial" panose="020B0604020202020204" pitchFamily="34" charset="0"/>
                <a:cs typeface="Arial" panose="020B0604020202020204" pitchFamily="34" charset="0"/>
              </a:defRPr>
            </a:lvl3pPr>
            <a:lvl4pPr defTabSz="403225">
              <a:defRPr>
                <a:solidFill>
                  <a:srgbClr val="000000"/>
                </a:solidFill>
                <a:latin typeface="Arial" panose="020B0604020202020204" pitchFamily="34" charset="0"/>
                <a:cs typeface="Arial" panose="020B0604020202020204" pitchFamily="34" charset="0"/>
              </a:defRPr>
            </a:lvl4pPr>
            <a:lvl5pPr defTabSz="403225">
              <a:defRPr>
                <a:solidFill>
                  <a:srgbClr val="000000"/>
                </a:solidFill>
                <a:latin typeface="Arial" panose="020B0604020202020204" pitchFamily="34" charset="0"/>
                <a:cs typeface="Arial" panose="020B0604020202020204" pitchFamily="34" charset="0"/>
              </a:defRPr>
            </a:lvl5pPr>
            <a:lvl6pPr marL="2514600" indent="-228600" defTabSz="403225"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defTabSz="403225"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defTabSz="403225"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defTabSz="403225"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defTabSz="403208">
              <a:buClr>
                <a:srgbClr val="7889FB"/>
              </a:buClr>
              <a:defRPr/>
            </a:pPr>
            <a:r>
              <a:rPr lang="en-US" altLang="en-US" sz="1100" b="1" dirty="0">
                <a:solidFill>
                  <a:srgbClr val="FFFFFF"/>
                </a:solidFill>
                <a:latin typeface="IBM Plex Sans Regular"/>
                <a:ea typeface="MS PGothic" panose="020B0600070205080204" pitchFamily="34" charset="-128"/>
              </a:rPr>
              <a:t>IBM Data Center Operations &amp; </a:t>
            </a:r>
            <a:r>
              <a:rPr lang="en-US" altLang="en-US" sz="1100" b="1" dirty="0" err="1">
                <a:solidFill>
                  <a:srgbClr val="FFFFFF"/>
                </a:solidFill>
                <a:latin typeface="IBM Plex Sans Regular"/>
                <a:ea typeface="MS PGothic" panose="020B0600070205080204" pitchFamily="34" charset="-128"/>
              </a:rPr>
              <a:t>Mgmt</a:t>
            </a:r>
            <a:endParaRPr lang="en-US" altLang="en-US" sz="1100" b="1" dirty="0">
              <a:solidFill>
                <a:srgbClr val="FFFFFF"/>
              </a:solidFill>
              <a:latin typeface="IBM Plex Sans Regular"/>
              <a:ea typeface="MS PGothic" panose="020B0600070205080204" pitchFamily="34" charset="-128"/>
            </a:endParaRPr>
          </a:p>
        </p:txBody>
      </p:sp>
      <p:grpSp>
        <p:nvGrpSpPr>
          <p:cNvPr id="44" name="Group 43">
            <a:extLst>
              <a:ext uri="{FF2B5EF4-FFF2-40B4-BE49-F238E27FC236}">
                <a16:creationId xmlns:a16="http://schemas.microsoft.com/office/drawing/2014/main" id="{697D0870-8736-4503-A1DE-743282D0B91A}"/>
              </a:ext>
            </a:extLst>
          </p:cNvPr>
          <p:cNvGrpSpPr/>
          <p:nvPr/>
        </p:nvGrpSpPr>
        <p:grpSpPr>
          <a:xfrm>
            <a:off x="4450336" y="1984562"/>
            <a:ext cx="1702752" cy="4700495"/>
            <a:chOff x="2873215" y="1923838"/>
            <a:chExt cx="1702752" cy="4700495"/>
          </a:xfrm>
        </p:grpSpPr>
        <p:grpSp>
          <p:nvGrpSpPr>
            <p:cNvPr id="45" name="Group 44">
              <a:extLst>
                <a:ext uri="{FF2B5EF4-FFF2-40B4-BE49-F238E27FC236}">
                  <a16:creationId xmlns:a16="http://schemas.microsoft.com/office/drawing/2014/main" id="{9D792EAE-EE67-47F9-887E-BDEA27A239C6}"/>
                </a:ext>
              </a:extLst>
            </p:cNvPr>
            <p:cNvGrpSpPr/>
            <p:nvPr/>
          </p:nvGrpSpPr>
          <p:grpSpPr>
            <a:xfrm>
              <a:off x="3269199" y="1931959"/>
              <a:ext cx="1306768" cy="4616217"/>
              <a:chOff x="2226986" y="1254604"/>
              <a:chExt cx="832908" cy="2942288"/>
            </a:xfrm>
          </p:grpSpPr>
          <p:sp>
            <p:nvSpPr>
              <p:cNvPr id="53" name="TextBox 56">
                <a:extLst>
                  <a:ext uri="{FF2B5EF4-FFF2-40B4-BE49-F238E27FC236}">
                    <a16:creationId xmlns:a16="http://schemas.microsoft.com/office/drawing/2014/main" id="{9A22CD13-2788-414D-9F06-A5FE83485977}"/>
                  </a:ext>
                </a:extLst>
              </p:cNvPr>
              <p:cNvSpPr txBox="1"/>
              <p:nvPr/>
            </p:nvSpPr>
            <p:spPr>
              <a:xfrm>
                <a:off x="2226986" y="4030147"/>
                <a:ext cx="500849" cy="166745"/>
              </a:xfrm>
              <a:prstGeom prst="rect">
                <a:avLst/>
              </a:prstGeom>
              <a:noFill/>
            </p:spPr>
            <p:txBody>
              <a:bodyPr wrap="none" rtlCol="0">
                <a:spAutoFit/>
              </a:bodyPr>
              <a:lstStyle>
                <a:defPPr>
                  <a:defRPr lang="en-US"/>
                </a:defPPr>
                <a:lvl1pPr marL="0" algn="l" defTabSz="455310" rtl="0" eaLnBrk="1" latinLnBrk="0" hangingPunct="1">
                  <a:defRPr sz="1800" kern="1200">
                    <a:solidFill>
                      <a:schemeClr val="tx1"/>
                    </a:solidFill>
                    <a:latin typeface="+mn-lt"/>
                    <a:ea typeface="+mn-ea"/>
                    <a:cs typeface="+mn-cs"/>
                  </a:defRPr>
                </a:lvl1pPr>
                <a:lvl2pPr marL="455310" algn="l" defTabSz="455310" rtl="0" eaLnBrk="1" latinLnBrk="0" hangingPunct="1">
                  <a:defRPr sz="1800" kern="1200">
                    <a:solidFill>
                      <a:schemeClr val="tx1"/>
                    </a:solidFill>
                    <a:latin typeface="+mn-lt"/>
                    <a:ea typeface="+mn-ea"/>
                    <a:cs typeface="+mn-cs"/>
                  </a:defRPr>
                </a:lvl2pPr>
                <a:lvl3pPr marL="910620" algn="l" defTabSz="455310" rtl="0" eaLnBrk="1" latinLnBrk="0" hangingPunct="1">
                  <a:defRPr sz="1800" kern="1200">
                    <a:solidFill>
                      <a:schemeClr val="tx1"/>
                    </a:solidFill>
                    <a:latin typeface="+mn-lt"/>
                    <a:ea typeface="+mn-ea"/>
                    <a:cs typeface="+mn-cs"/>
                  </a:defRPr>
                </a:lvl3pPr>
                <a:lvl4pPr marL="1365930" algn="l" defTabSz="455310" rtl="0" eaLnBrk="1" latinLnBrk="0" hangingPunct="1">
                  <a:defRPr sz="1800" kern="1200">
                    <a:solidFill>
                      <a:schemeClr val="tx1"/>
                    </a:solidFill>
                    <a:latin typeface="+mn-lt"/>
                    <a:ea typeface="+mn-ea"/>
                    <a:cs typeface="+mn-cs"/>
                  </a:defRPr>
                </a:lvl4pPr>
                <a:lvl5pPr marL="1821240" algn="l" defTabSz="455310" rtl="0" eaLnBrk="1" latinLnBrk="0" hangingPunct="1">
                  <a:defRPr sz="1800" kern="1200">
                    <a:solidFill>
                      <a:schemeClr val="tx1"/>
                    </a:solidFill>
                    <a:latin typeface="+mn-lt"/>
                    <a:ea typeface="+mn-ea"/>
                    <a:cs typeface="+mn-cs"/>
                  </a:defRPr>
                </a:lvl5pPr>
                <a:lvl6pPr marL="2276551" algn="l" defTabSz="455310" rtl="0" eaLnBrk="1" latinLnBrk="0" hangingPunct="1">
                  <a:defRPr sz="1800" kern="1200">
                    <a:solidFill>
                      <a:schemeClr val="tx1"/>
                    </a:solidFill>
                    <a:latin typeface="+mn-lt"/>
                    <a:ea typeface="+mn-ea"/>
                    <a:cs typeface="+mn-cs"/>
                  </a:defRPr>
                </a:lvl6pPr>
                <a:lvl7pPr marL="2731859" algn="l" defTabSz="455310" rtl="0" eaLnBrk="1" latinLnBrk="0" hangingPunct="1">
                  <a:defRPr sz="1800" kern="1200">
                    <a:solidFill>
                      <a:schemeClr val="tx1"/>
                    </a:solidFill>
                    <a:latin typeface="+mn-lt"/>
                    <a:ea typeface="+mn-ea"/>
                    <a:cs typeface="+mn-cs"/>
                  </a:defRPr>
                </a:lvl7pPr>
                <a:lvl8pPr marL="3187167" algn="l" defTabSz="455310" rtl="0" eaLnBrk="1" latinLnBrk="0" hangingPunct="1">
                  <a:defRPr sz="1800" kern="1200">
                    <a:solidFill>
                      <a:schemeClr val="tx1"/>
                    </a:solidFill>
                    <a:latin typeface="+mn-lt"/>
                    <a:ea typeface="+mn-ea"/>
                    <a:cs typeface="+mn-cs"/>
                  </a:defRPr>
                </a:lvl8pPr>
                <a:lvl9pPr marL="3642475" algn="l" defTabSz="455310" rtl="0" eaLnBrk="1" latinLnBrk="0" hangingPunct="1">
                  <a:defRPr sz="1800" kern="1200">
                    <a:solidFill>
                      <a:schemeClr val="tx1"/>
                    </a:solidFill>
                    <a:latin typeface="+mn-lt"/>
                    <a:ea typeface="+mn-ea"/>
                    <a:cs typeface="+mn-cs"/>
                  </a:defRPr>
                </a:lvl9pPr>
              </a:lstStyle>
              <a:p>
                <a:pPr defTabSz="455292">
                  <a:defRPr/>
                </a:pPr>
                <a:r>
                  <a:rPr lang="en-US" altLang="en-US" sz="1100" b="1" dirty="0">
                    <a:solidFill>
                      <a:srgbClr val="FFFFFF"/>
                    </a:solidFill>
                    <a:latin typeface="IBM Plex Sans Regular"/>
                    <a:cs typeface="Arial" panose="020B0604020202020204" pitchFamily="34" charset="0"/>
                  </a:rPr>
                  <a:t>Facilities</a:t>
                </a:r>
              </a:p>
            </p:txBody>
          </p:sp>
          <p:sp>
            <p:nvSpPr>
              <p:cNvPr id="54" name="TextBox 57">
                <a:extLst>
                  <a:ext uri="{FF2B5EF4-FFF2-40B4-BE49-F238E27FC236}">
                    <a16:creationId xmlns:a16="http://schemas.microsoft.com/office/drawing/2014/main" id="{219F5A2C-F6EC-4DD6-8F42-1F42149467E4}"/>
                  </a:ext>
                </a:extLst>
              </p:cNvPr>
              <p:cNvSpPr txBox="1"/>
              <p:nvPr/>
            </p:nvSpPr>
            <p:spPr>
              <a:xfrm>
                <a:off x="2226986" y="3575943"/>
                <a:ext cx="832908" cy="166745"/>
              </a:xfrm>
              <a:prstGeom prst="rect">
                <a:avLst/>
              </a:prstGeom>
              <a:noFill/>
            </p:spPr>
            <p:txBody>
              <a:bodyPr wrap="none" rtlCol="0">
                <a:spAutoFit/>
              </a:bodyPr>
              <a:lstStyle>
                <a:defPPr>
                  <a:defRPr lang="en-US"/>
                </a:defPPr>
                <a:lvl1pPr marL="0" algn="l" defTabSz="455310" rtl="0" eaLnBrk="1" latinLnBrk="0" hangingPunct="1">
                  <a:defRPr sz="1800" kern="1200">
                    <a:solidFill>
                      <a:schemeClr val="tx1"/>
                    </a:solidFill>
                    <a:latin typeface="+mn-lt"/>
                    <a:ea typeface="+mn-ea"/>
                    <a:cs typeface="+mn-cs"/>
                  </a:defRPr>
                </a:lvl1pPr>
                <a:lvl2pPr marL="455310" algn="l" defTabSz="455310" rtl="0" eaLnBrk="1" latinLnBrk="0" hangingPunct="1">
                  <a:defRPr sz="1800" kern="1200">
                    <a:solidFill>
                      <a:schemeClr val="tx1"/>
                    </a:solidFill>
                    <a:latin typeface="+mn-lt"/>
                    <a:ea typeface="+mn-ea"/>
                    <a:cs typeface="+mn-cs"/>
                  </a:defRPr>
                </a:lvl2pPr>
                <a:lvl3pPr marL="910620" algn="l" defTabSz="455310" rtl="0" eaLnBrk="1" latinLnBrk="0" hangingPunct="1">
                  <a:defRPr sz="1800" kern="1200">
                    <a:solidFill>
                      <a:schemeClr val="tx1"/>
                    </a:solidFill>
                    <a:latin typeface="+mn-lt"/>
                    <a:ea typeface="+mn-ea"/>
                    <a:cs typeface="+mn-cs"/>
                  </a:defRPr>
                </a:lvl3pPr>
                <a:lvl4pPr marL="1365930" algn="l" defTabSz="455310" rtl="0" eaLnBrk="1" latinLnBrk="0" hangingPunct="1">
                  <a:defRPr sz="1800" kern="1200">
                    <a:solidFill>
                      <a:schemeClr val="tx1"/>
                    </a:solidFill>
                    <a:latin typeface="+mn-lt"/>
                    <a:ea typeface="+mn-ea"/>
                    <a:cs typeface="+mn-cs"/>
                  </a:defRPr>
                </a:lvl4pPr>
                <a:lvl5pPr marL="1821240" algn="l" defTabSz="455310" rtl="0" eaLnBrk="1" latinLnBrk="0" hangingPunct="1">
                  <a:defRPr sz="1800" kern="1200">
                    <a:solidFill>
                      <a:schemeClr val="tx1"/>
                    </a:solidFill>
                    <a:latin typeface="+mn-lt"/>
                    <a:ea typeface="+mn-ea"/>
                    <a:cs typeface="+mn-cs"/>
                  </a:defRPr>
                </a:lvl5pPr>
                <a:lvl6pPr marL="2276551" algn="l" defTabSz="455310" rtl="0" eaLnBrk="1" latinLnBrk="0" hangingPunct="1">
                  <a:defRPr sz="1800" kern="1200">
                    <a:solidFill>
                      <a:schemeClr val="tx1"/>
                    </a:solidFill>
                    <a:latin typeface="+mn-lt"/>
                    <a:ea typeface="+mn-ea"/>
                    <a:cs typeface="+mn-cs"/>
                  </a:defRPr>
                </a:lvl6pPr>
                <a:lvl7pPr marL="2731859" algn="l" defTabSz="455310" rtl="0" eaLnBrk="1" latinLnBrk="0" hangingPunct="1">
                  <a:defRPr sz="1800" kern="1200">
                    <a:solidFill>
                      <a:schemeClr val="tx1"/>
                    </a:solidFill>
                    <a:latin typeface="+mn-lt"/>
                    <a:ea typeface="+mn-ea"/>
                    <a:cs typeface="+mn-cs"/>
                  </a:defRPr>
                </a:lvl7pPr>
                <a:lvl8pPr marL="3187167" algn="l" defTabSz="455310" rtl="0" eaLnBrk="1" latinLnBrk="0" hangingPunct="1">
                  <a:defRPr sz="1800" kern="1200">
                    <a:solidFill>
                      <a:schemeClr val="tx1"/>
                    </a:solidFill>
                    <a:latin typeface="+mn-lt"/>
                    <a:ea typeface="+mn-ea"/>
                    <a:cs typeface="+mn-cs"/>
                  </a:defRPr>
                </a:lvl8pPr>
                <a:lvl9pPr marL="3642475" algn="l" defTabSz="455310" rtl="0" eaLnBrk="1" latinLnBrk="0" hangingPunct="1">
                  <a:defRPr sz="1800" kern="1200">
                    <a:solidFill>
                      <a:schemeClr val="tx1"/>
                    </a:solidFill>
                    <a:latin typeface="+mn-lt"/>
                    <a:ea typeface="+mn-ea"/>
                    <a:cs typeface="+mn-cs"/>
                  </a:defRPr>
                </a:lvl9pPr>
              </a:lstStyle>
              <a:p>
                <a:pPr defTabSz="455292">
                  <a:spcBef>
                    <a:spcPct val="50000"/>
                  </a:spcBef>
                  <a:defRPr/>
                </a:pPr>
                <a:r>
                  <a:rPr lang="en-US" altLang="en-US" sz="1100" b="1" dirty="0">
                    <a:solidFill>
                      <a:srgbClr val="FFFFFF"/>
                    </a:solidFill>
                    <a:latin typeface="IBM Plex Sans Regular"/>
                    <a:cs typeface="Arial" panose="020B0604020202020204" pitchFamily="34" charset="0"/>
                  </a:rPr>
                  <a:t>IT Infrastructure</a:t>
                </a:r>
              </a:p>
            </p:txBody>
          </p:sp>
          <p:sp>
            <p:nvSpPr>
              <p:cNvPr id="55" name="TextBox 58">
                <a:extLst>
                  <a:ext uri="{FF2B5EF4-FFF2-40B4-BE49-F238E27FC236}">
                    <a16:creationId xmlns:a16="http://schemas.microsoft.com/office/drawing/2014/main" id="{A9B0A41A-DF4D-49DF-9CF7-0B4F4A05C40A}"/>
                  </a:ext>
                </a:extLst>
              </p:cNvPr>
              <p:cNvSpPr txBox="1"/>
              <p:nvPr/>
            </p:nvSpPr>
            <p:spPr>
              <a:xfrm>
                <a:off x="2226986" y="3104681"/>
                <a:ext cx="316939" cy="166745"/>
              </a:xfrm>
              <a:prstGeom prst="rect">
                <a:avLst/>
              </a:prstGeom>
              <a:noFill/>
            </p:spPr>
            <p:txBody>
              <a:bodyPr wrap="none" rtlCol="0">
                <a:spAutoFit/>
              </a:bodyPr>
              <a:lstStyle>
                <a:defPPr>
                  <a:defRPr lang="en-US"/>
                </a:defPPr>
                <a:lvl1pPr marL="0" algn="l" defTabSz="455310" rtl="0" eaLnBrk="1" latinLnBrk="0" hangingPunct="1">
                  <a:defRPr sz="1800" kern="1200">
                    <a:solidFill>
                      <a:schemeClr val="tx1"/>
                    </a:solidFill>
                    <a:latin typeface="+mn-lt"/>
                    <a:ea typeface="+mn-ea"/>
                    <a:cs typeface="+mn-cs"/>
                  </a:defRPr>
                </a:lvl1pPr>
                <a:lvl2pPr marL="455310" algn="l" defTabSz="455310" rtl="0" eaLnBrk="1" latinLnBrk="0" hangingPunct="1">
                  <a:defRPr sz="1800" kern="1200">
                    <a:solidFill>
                      <a:schemeClr val="tx1"/>
                    </a:solidFill>
                    <a:latin typeface="+mn-lt"/>
                    <a:ea typeface="+mn-ea"/>
                    <a:cs typeface="+mn-cs"/>
                  </a:defRPr>
                </a:lvl2pPr>
                <a:lvl3pPr marL="910620" algn="l" defTabSz="455310" rtl="0" eaLnBrk="1" latinLnBrk="0" hangingPunct="1">
                  <a:defRPr sz="1800" kern="1200">
                    <a:solidFill>
                      <a:schemeClr val="tx1"/>
                    </a:solidFill>
                    <a:latin typeface="+mn-lt"/>
                    <a:ea typeface="+mn-ea"/>
                    <a:cs typeface="+mn-cs"/>
                  </a:defRPr>
                </a:lvl3pPr>
                <a:lvl4pPr marL="1365930" algn="l" defTabSz="455310" rtl="0" eaLnBrk="1" latinLnBrk="0" hangingPunct="1">
                  <a:defRPr sz="1800" kern="1200">
                    <a:solidFill>
                      <a:schemeClr val="tx1"/>
                    </a:solidFill>
                    <a:latin typeface="+mn-lt"/>
                    <a:ea typeface="+mn-ea"/>
                    <a:cs typeface="+mn-cs"/>
                  </a:defRPr>
                </a:lvl4pPr>
                <a:lvl5pPr marL="1821240" algn="l" defTabSz="455310" rtl="0" eaLnBrk="1" latinLnBrk="0" hangingPunct="1">
                  <a:defRPr sz="1800" kern="1200">
                    <a:solidFill>
                      <a:schemeClr val="tx1"/>
                    </a:solidFill>
                    <a:latin typeface="+mn-lt"/>
                    <a:ea typeface="+mn-ea"/>
                    <a:cs typeface="+mn-cs"/>
                  </a:defRPr>
                </a:lvl5pPr>
                <a:lvl6pPr marL="2276551" algn="l" defTabSz="455310" rtl="0" eaLnBrk="1" latinLnBrk="0" hangingPunct="1">
                  <a:defRPr sz="1800" kern="1200">
                    <a:solidFill>
                      <a:schemeClr val="tx1"/>
                    </a:solidFill>
                    <a:latin typeface="+mn-lt"/>
                    <a:ea typeface="+mn-ea"/>
                    <a:cs typeface="+mn-cs"/>
                  </a:defRPr>
                </a:lvl6pPr>
                <a:lvl7pPr marL="2731859" algn="l" defTabSz="455310" rtl="0" eaLnBrk="1" latinLnBrk="0" hangingPunct="1">
                  <a:defRPr sz="1800" kern="1200">
                    <a:solidFill>
                      <a:schemeClr val="tx1"/>
                    </a:solidFill>
                    <a:latin typeface="+mn-lt"/>
                    <a:ea typeface="+mn-ea"/>
                    <a:cs typeface="+mn-cs"/>
                  </a:defRPr>
                </a:lvl7pPr>
                <a:lvl8pPr marL="3187167" algn="l" defTabSz="455310" rtl="0" eaLnBrk="1" latinLnBrk="0" hangingPunct="1">
                  <a:defRPr sz="1800" kern="1200">
                    <a:solidFill>
                      <a:schemeClr val="tx1"/>
                    </a:solidFill>
                    <a:latin typeface="+mn-lt"/>
                    <a:ea typeface="+mn-ea"/>
                    <a:cs typeface="+mn-cs"/>
                  </a:defRPr>
                </a:lvl8pPr>
                <a:lvl9pPr marL="3642475" algn="l" defTabSz="455310" rtl="0" eaLnBrk="1" latinLnBrk="0" hangingPunct="1">
                  <a:defRPr sz="1800" kern="1200">
                    <a:solidFill>
                      <a:schemeClr val="tx1"/>
                    </a:solidFill>
                    <a:latin typeface="+mn-lt"/>
                    <a:ea typeface="+mn-ea"/>
                    <a:cs typeface="+mn-cs"/>
                  </a:defRPr>
                </a:lvl9pPr>
              </a:lstStyle>
              <a:p>
                <a:pPr defTabSz="332780">
                  <a:spcBef>
                    <a:spcPct val="50000"/>
                  </a:spcBef>
                  <a:defRPr/>
                </a:pPr>
                <a:r>
                  <a:rPr lang="en-US" altLang="en-US" sz="1100" b="1" dirty="0">
                    <a:solidFill>
                      <a:srgbClr val="FFFFFF"/>
                    </a:solidFill>
                    <a:latin typeface="IBM Plex Sans Regular"/>
                    <a:cs typeface="Arial" panose="020B0604020202020204" pitchFamily="34" charset="0"/>
                  </a:rPr>
                  <a:t>Data</a:t>
                </a:r>
              </a:p>
            </p:txBody>
          </p:sp>
          <p:sp>
            <p:nvSpPr>
              <p:cNvPr id="56" name="TextBox 59">
                <a:extLst>
                  <a:ext uri="{FF2B5EF4-FFF2-40B4-BE49-F238E27FC236}">
                    <a16:creationId xmlns:a16="http://schemas.microsoft.com/office/drawing/2014/main" id="{37E270B9-0B7E-4089-BA17-0D53359FB932}"/>
                  </a:ext>
                </a:extLst>
              </p:cNvPr>
              <p:cNvSpPr txBox="1"/>
              <p:nvPr/>
            </p:nvSpPr>
            <p:spPr>
              <a:xfrm>
                <a:off x="2226986" y="2663339"/>
                <a:ext cx="648998" cy="166745"/>
              </a:xfrm>
              <a:prstGeom prst="rect">
                <a:avLst/>
              </a:prstGeom>
              <a:noFill/>
            </p:spPr>
            <p:txBody>
              <a:bodyPr wrap="none" rtlCol="0">
                <a:spAutoFit/>
              </a:bodyPr>
              <a:lstStyle>
                <a:defPPr>
                  <a:defRPr lang="en-US"/>
                </a:defPPr>
                <a:lvl1pPr marL="0" algn="l" defTabSz="455310" rtl="0" eaLnBrk="1" latinLnBrk="0" hangingPunct="1">
                  <a:defRPr sz="1800" kern="1200">
                    <a:solidFill>
                      <a:schemeClr val="tx1"/>
                    </a:solidFill>
                    <a:latin typeface="+mn-lt"/>
                    <a:ea typeface="+mn-ea"/>
                    <a:cs typeface="+mn-cs"/>
                  </a:defRPr>
                </a:lvl1pPr>
                <a:lvl2pPr marL="455310" algn="l" defTabSz="455310" rtl="0" eaLnBrk="1" latinLnBrk="0" hangingPunct="1">
                  <a:defRPr sz="1800" kern="1200">
                    <a:solidFill>
                      <a:schemeClr val="tx1"/>
                    </a:solidFill>
                    <a:latin typeface="+mn-lt"/>
                    <a:ea typeface="+mn-ea"/>
                    <a:cs typeface="+mn-cs"/>
                  </a:defRPr>
                </a:lvl2pPr>
                <a:lvl3pPr marL="910620" algn="l" defTabSz="455310" rtl="0" eaLnBrk="1" latinLnBrk="0" hangingPunct="1">
                  <a:defRPr sz="1800" kern="1200">
                    <a:solidFill>
                      <a:schemeClr val="tx1"/>
                    </a:solidFill>
                    <a:latin typeface="+mn-lt"/>
                    <a:ea typeface="+mn-ea"/>
                    <a:cs typeface="+mn-cs"/>
                  </a:defRPr>
                </a:lvl3pPr>
                <a:lvl4pPr marL="1365930" algn="l" defTabSz="455310" rtl="0" eaLnBrk="1" latinLnBrk="0" hangingPunct="1">
                  <a:defRPr sz="1800" kern="1200">
                    <a:solidFill>
                      <a:schemeClr val="tx1"/>
                    </a:solidFill>
                    <a:latin typeface="+mn-lt"/>
                    <a:ea typeface="+mn-ea"/>
                    <a:cs typeface="+mn-cs"/>
                  </a:defRPr>
                </a:lvl4pPr>
                <a:lvl5pPr marL="1821240" algn="l" defTabSz="455310" rtl="0" eaLnBrk="1" latinLnBrk="0" hangingPunct="1">
                  <a:defRPr sz="1800" kern="1200">
                    <a:solidFill>
                      <a:schemeClr val="tx1"/>
                    </a:solidFill>
                    <a:latin typeface="+mn-lt"/>
                    <a:ea typeface="+mn-ea"/>
                    <a:cs typeface="+mn-cs"/>
                  </a:defRPr>
                </a:lvl5pPr>
                <a:lvl6pPr marL="2276551" algn="l" defTabSz="455310" rtl="0" eaLnBrk="1" latinLnBrk="0" hangingPunct="1">
                  <a:defRPr sz="1800" kern="1200">
                    <a:solidFill>
                      <a:schemeClr val="tx1"/>
                    </a:solidFill>
                    <a:latin typeface="+mn-lt"/>
                    <a:ea typeface="+mn-ea"/>
                    <a:cs typeface="+mn-cs"/>
                  </a:defRPr>
                </a:lvl6pPr>
                <a:lvl7pPr marL="2731859" algn="l" defTabSz="455310" rtl="0" eaLnBrk="1" latinLnBrk="0" hangingPunct="1">
                  <a:defRPr sz="1800" kern="1200">
                    <a:solidFill>
                      <a:schemeClr val="tx1"/>
                    </a:solidFill>
                    <a:latin typeface="+mn-lt"/>
                    <a:ea typeface="+mn-ea"/>
                    <a:cs typeface="+mn-cs"/>
                  </a:defRPr>
                </a:lvl7pPr>
                <a:lvl8pPr marL="3187167" algn="l" defTabSz="455310" rtl="0" eaLnBrk="1" latinLnBrk="0" hangingPunct="1">
                  <a:defRPr sz="1800" kern="1200">
                    <a:solidFill>
                      <a:schemeClr val="tx1"/>
                    </a:solidFill>
                    <a:latin typeface="+mn-lt"/>
                    <a:ea typeface="+mn-ea"/>
                    <a:cs typeface="+mn-cs"/>
                  </a:defRPr>
                </a:lvl8pPr>
                <a:lvl9pPr marL="3642475" algn="l" defTabSz="455310" rtl="0" eaLnBrk="1" latinLnBrk="0" hangingPunct="1">
                  <a:defRPr sz="1800" kern="1200">
                    <a:solidFill>
                      <a:schemeClr val="tx1"/>
                    </a:solidFill>
                    <a:latin typeface="+mn-lt"/>
                    <a:ea typeface="+mn-ea"/>
                    <a:cs typeface="+mn-cs"/>
                  </a:defRPr>
                </a:lvl9pPr>
              </a:lstStyle>
              <a:p>
                <a:pPr defTabSz="455292">
                  <a:spcBef>
                    <a:spcPct val="50000"/>
                  </a:spcBef>
                  <a:defRPr/>
                </a:pPr>
                <a:r>
                  <a:rPr lang="en-US" altLang="en-US" sz="1100" b="1" dirty="0">
                    <a:solidFill>
                      <a:srgbClr val="FFFFFF"/>
                    </a:solidFill>
                    <a:latin typeface="IBM Plex Sans Regular"/>
                    <a:cs typeface="Arial" panose="020B0604020202020204" pitchFamily="34" charset="0"/>
                  </a:rPr>
                  <a:t>Applications</a:t>
                </a:r>
              </a:p>
            </p:txBody>
          </p:sp>
          <p:sp>
            <p:nvSpPr>
              <p:cNvPr id="57" name="TextBox 60">
                <a:extLst>
                  <a:ext uri="{FF2B5EF4-FFF2-40B4-BE49-F238E27FC236}">
                    <a16:creationId xmlns:a16="http://schemas.microsoft.com/office/drawing/2014/main" id="{E64E3B10-4DAF-4C0B-A223-85B9A78397C9}"/>
                  </a:ext>
                </a:extLst>
              </p:cNvPr>
              <p:cNvSpPr txBox="1"/>
              <p:nvPr/>
            </p:nvSpPr>
            <p:spPr>
              <a:xfrm>
                <a:off x="2226986" y="2204282"/>
                <a:ext cx="545805" cy="166745"/>
              </a:xfrm>
              <a:prstGeom prst="rect">
                <a:avLst/>
              </a:prstGeom>
              <a:noFill/>
            </p:spPr>
            <p:txBody>
              <a:bodyPr wrap="none" rtlCol="0">
                <a:spAutoFit/>
              </a:bodyPr>
              <a:lstStyle>
                <a:defPPr>
                  <a:defRPr lang="en-US"/>
                </a:defPPr>
                <a:lvl1pPr marL="0" algn="l" defTabSz="455310" rtl="0" eaLnBrk="1" latinLnBrk="0" hangingPunct="1">
                  <a:defRPr sz="1800" kern="1200">
                    <a:solidFill>
                      <a:schemeClr val="tx1"/>
                    </a:solidFill>
                    <a:latin typeface="+mn-lt"/>
                    <a:ea typeface="+mn-ea"/>
                    <a:cs typeface="+mn-cs"/>
                  </a:defRPr>
                </a:lvl1pPr>
                <a:lvl2pPr marL="455310" algn="l" defTabSz="455310" rtl="0" eaLnBrk="1" latinLnBrk="0" hangingPunct="1">
                  <a:defRPr sz="1800" kern="1200">
                    <a:solidFill>
                      <a:schemeClr val="tx1"/>
                    </a:solidFill>
                    <a:latin typeface="+mn-lt"/>
                    <a:ea typeface="+mn-ea"/>
                    <a:cs typeface="+mn-cs"/>
                  </a:defRPr>
                </a:lvl2pPr>
                <a:lvl3pPr marL="910620" algn="l" defTabSz="455310" rtl="0" eaLnBrk="1" latinLnBrk="0" hangingPunct="1">
                  <a:defRPr sz="1800" kern="1200">
                    <a:solidFill>
                      <a:schemeClr val="tx1"/>
                    </a:solidFill>
                    <a:latin typeface="+mn-lt"/>
                    <a:ea typeface="+mn-ea"/>
                    <a:cs typeface="+mn-cs"/>
                  </a:defRPr>
                </a:lvl3pPr>
                <a:lvl4pPr marL="1365930" algn="l" defTabSz="455310" rtl="0" eaLnBrk="1" latinLnBrk="0" hangingPunct="1">
                  <a:defRPr sz="1800" kern="1200">
                    <a:solidFill>
                      <a:schemeClr val="tx1"/>
                    </a:solidFill>
                    <a:latin typeface="+mn-lt"/>
                    <a:ea typeface="+mn-ea"/>
                    <a:cs typeface="+mn-cs"/>
                  </a:defRPr>
                </a:lvl4pPr>
                <a:lvl5pPr marL="1821240" algn="l" defTabSz="455310" rtl="0" eaLnBrk="1" latinLnBrk="0" hangingPunct="1">
                  <a:defRPr sz="1800" kern="1200">
                    <a:solidFill>
                      <a:schemeClr val="tx1"/>
                    </a:solidFill>
                    <a:latin typeface="+mn-lt"/>
                    <a:ea typeface="+mn-ea"/>
                    <a:cs typeface="+mn-cs"/>
                  </a:defRPr>
                </a:lvl5pPr>
                <a:lvl6pPr marL="2276551" algn="l" defTabSz="455310" rtl="0" eaLnBrk="1" latinLnBrk="0" hangingPunct="1">
                  <a:defRPr sz="1800" kern="1200">
                    <a:solidFill>
                      <a:schemeClr val="tx1"/>
                    </a:solidFill>
                    <a:latin typeface="+mn-lt"/>
                    <a:ea typeface="+mn-ea"/>
                    <a:cs typeface="+mn-cs"/>
                  </a:defRPr>
                </a:lvl6pPr>
                <a:lvl7pPr marL="2731859" algn="l" defTabSz="455310" rtl="0" eaLnBrk="1" latinLnBrk="0" hangingPunct="1">
                  <a:defRPr sz="1800" kern="1200">
                    <a:solidFill>
                      <a:schemeClr val="tx1"/>
                    </a:solidFill>
                    <a:latin typeface="+mn-lt"/>
                    <a:ea typeface="+mn-ea"/>
                    <a:cs typeface="+mn-cs"/>
                  </a:defRPr>
                </a:lvl7pPr>
                <a:lvl8pPr marL="3187167" algn="l" defTabSz="455310" rtl="0" eaLnBrk="1" latinLnBrk="0" hangingPunct="1">
                  <a:defRPr sz="1800" kern="1200">
                    <a:solidFill>
                      <a:schemeClr val="tx1"/>
                    </a:solidFill>
                    <a:latin typeface="+mn-lt"/>
                    <a:ea typeface="+mn-ea"/>
                    <a:cs typeface="+mn-cs"/>
                  </a:defRPr>
                </a:lvl8pPr>
                <a:lvl9pPr marL="3642475" algn="l" defTabSz="455310" rtl="0" eaLnBrk="1" latinLnBrk="0" hangingPunct="1">
                  <a:defRPr sz="1800" kern="1200">
                    <a:solidFill>
                      <a:schemeClr val="tx1"/>
                    </a:solidFill>
                    <a:latin typeface="+mn-lt"/>
                    <a:ea typeface="+mn-ea"/>
                    <a:cs typeface="+mn-cs"/>
                  </a:defRPr>
                </a:lvl9pPr>
              </a:lstStyle>
              <a:p>
                <a:pPr defTabSz="455292">
                  <a:spcBef>
                    <a:spcPct val="50000"/>
                  </a:spcBef>
                  <a:defRPr/>
                </a:pPr>
                <a:r>
                  <a:rPr lang="en-US" altLang="en-US" sz="1100" b="1" dirty="0">
                    <a:solidFill>
                      <a:srgbClr val="FFFFFF"/>
                    </a:solidFill>
                    <a:latin typeface="IBM Plex Sans Regular"/>
                    <a:cs typeface="Arial" panose="020B0604020202020204" pitchFamily="34" charset="0"/>
                  </a:rPr>
                  <a:t>Processes</a:t>
                </a:r>
              </a:p>
            </p:txBody>
          </p:sp>
          <p:sp>
            <p:nvSpPr>
              <p:cNvPr id="58" name="TextBox 61">
                <a:extLst>
                  <a:ext uri="{FF2B5EF4-FFF2-40B4-BE49-F238E27FC236}">
                    <a16:creationId xmlns:a16="http://schemas.microsoft.com/office/drawing/2014/main" id="{42348816-D8FA-45C5-B917-BED6D352542E}"/>
                  </a:ext>
                </a:extLst>
              </p:cNvPr>
              <p:cNvSpPr txBox="1"/>
              <p:nvPr/>
            </p:nvSpPr>
            <p:spPr>
              <a:xfrm>
                <a:off x="2226986" y="1762022"/>
                <a:ext cx="661258" cy="166745"/>
              </a:xfrm>
              <a:prstGeom prst="rect">
                <a:avLst/>
              </a:prstGeom>
              <a:noFill/>
            </p:spPr>
            <p:txBody>
              <a:bodyPr wrap="none" rtlCol="0">
                <a:spAutoFit/>
              </a:bodyPr>
              <a:lstStyle>
                <a:defPPr>
                  <a:defRPr lang="en-US"/>
                </a:defPPr>
                <a:lvl1pPr marL="0" algn="l" defTabSz="455310" rtl="0" eaLnBrk="1" latinLnBrk="0" hangingPunct="1">
                  <a:defRPr sz="1800" kern="1200">
                    <a:solidFill>
                      <a:schemeClr val="tx1"/>
                    </a:solidFill>
                    <a:latin typeface="+mn-lt"/>
                    <a:ea typeface="+mn-ea"/>
                    <a:cs typeface="+mn-cs"/>
                  </a:defRPr>
                </a:lvl1pPr>
                <a:lvl2pPr marL="455310" algn="l" defTabSz="455310" rtl="0" eaLnBrk="1" latinLnBrk="0" hangingPunct="1">
                  <a:defRPr sz="1800" kern="1200">
                    <a:solidFill>
                      <a:schemeClr val="tx1"/>
                    </a:solidFill>
                    <a:latin typeface="+mn-lt"/>
                    <a:ea typeface="+mn-ea"/>
                    <a:cs typeface="+mn-cs"/>
                  </a:defRPr>
                </a:lvl2pPr>
                <a:lvl3pPr marL="910620" algn="l" defTabSz="455310" rtl="0" eaLnBrk="1" latinLnBrk="0" hangingPunct="1">
                  <a:defRPr sz="1800" kern="1200">
                    <a:solidFill>
                      <a:schemeClr val="tx1"/>
                    </a:solidFill>
                    <a:latin typeface="+mn-lt"/>
                    <a:ea typeface="+mn-ea"/>
                    <a:cs typeface="+mn-cs"/>
                  </a:defRPr>
                </a:lvl3pPr>
                <a:lvl4pPr marL="1365930" algn="l" defTabSz="455310" rtl="0" eaLnBrk="1" latinLnBrk="0" hangingPunct="1">
                  <a:defRPr sz="1800" kern="1200">
                    <a:solidFill>
                      <a:schemeClr val="tx1"/>
                    </a:solidFill>
                    <a:latin typeface="+mn-lt"/>
                    <a:ea typeface="+mn-ea"/>
                    <a:cs typeface="+mn-cs"/>
                  </a:defRPr>
                </a:lvl4pPr>
                <a:lvl5pPr marL="1821240" algn="l" defTabSz="455310" rtl="0" eaLnBrk="1" latinLnBrk="0" hangingPunct="1">
                  <a:defRPr sz="1800" kern="1200">
                    <a:solidFill>
                      <a:schemeClr val="tx1"/>
                    </a:solidFill>
                    <a:latin typeface="+mn-lt"/>
                    <a:ea typeface="+mn-ea"/>
                    <a:cs typeface="+mn-cs"/>
                  </a:defRPr>
                </a:lvl5pPr>
                <a:lvl6pPr marL="2276551" algn="l" defTabSz="455310" rtl="0" eaLnBrk="1" latinLnBrk="0" hangingPunct="1">
                  <a:defRPr sz="1800" kern="1200">
                    <a:solidFill>
                      <a:schemeClr val="tx1"/>
                    </a:solidFill>
                    <a:latin typeface="+mn-lt"/>
                    <a:ea typeface="+mn-ea"/>
                    <a:cs typeface="+mn-cs"/>
                  </a:defRPr>
                </a:lvl6pPr>
                <a:lvl7pPr marL="2731859" algn="l" defTabSz="455310" rtl="0" eaLnBrk="1" latinLnBrk="0" hangingPunct="1">
                  <a:defRPr sz="1800" kern="1200">
                    <a:solidFill>
                      <a:schemeClr val="tx1"/>
                    </a:solidFill>
                    <a:latin typeface="+mn-lt"/>
                    <a:ea typeface="+mn-ea"/>
                    <a:cs typeface="+mn-cs"/>
                  </a:defRPr>
                </a:lvl7pPr>
                <a:lvl8pPr marL="3187167" algn="l" defTabSz="455310" rtl="0" eaLnBrk="1" latinLnBrk="0" hangingPunct="1">
                  <a:defRPr sz="1800" kern="1200">
                    <a:solidFill>
                      <a:schemeClr val="tx1"/>
                    </a:solidFill>
                    <a:latin typeface="+mn-lt"/>
                    <a:ea typeface="+mn-ea"/>
                    <a:cs typeface="+mn-cs"/>
                  </a:defRPr>
                </a:lvl8pPr>
                <a:lvl9pPr marL="3642475" algn="l" defTabSz="455310" rtl="0" eaLnBrk="1" latinLnBrk="0" hangingPunct="1">
                  <a:defRPr sz="1800" kern="1200">
                    <a:solidFill>
                      <a:schemeClr val="tx1"/>
                    </a:solidFill>
                    <a:latin typeface="+mn-lt"/>
                    <a:ea typeface="+mn-ea"/>
                    <a:cs typeface="+mn-cs"/>
                  </a:defRPr>
                </a:lvl9pPr>
              </a:lstStyle>
              <a:p>
                <a:pPr defTabSz="455292">
                  <a:spcBef>
                    <a:spcPct val="50000"/>
                  </a:spcBef>
                  <a:defRPr/>
                </a:pPr>
                <a:r>
                  <a:rPr lang="en-US" altLang="en-US" sz="1100" b="1" dirty="0">
                    <a:solidFill>
                      <a:srgbClr val="FFFFFF"/>
                    </a:solidFill>
                    <a:latin typeface="IBM Plex Sans Regular"/>
                    <a:cs typeface="Arial" panose="020B0604020202020204" pitchFamily="34" charset="0"/>
                  </a:rPr>
                  <a:t>Organization</a:t>
                </a:r>
                <a:endParaRPr lang="en-US" altLang="en-US" sz="1100" b="1" dirty="0">
                  <a:solidFill>
                    <a:srgbClr val="FFFFFF"/>
                  </a:solidFill>
                  <a:latin typeface="IBM Plex Sans Regular"/>
                  <a:ea typeface="SimSun" charset="-122"/>
                  <a:cs typeface="Arial" panose="020B0604020202020204" pitchFamily="34" charset="0"/>
                </a:endParaRPr>
              </a:p>
            </p:txBody>
          </p:sp>
          <p:sp>
            <p:nvSpPr>
              <p:cNvPr id="59" name="TextBox 62">
                <a:extLst>
                  <a:ext uri="{FF2B5EF4-FFF2-40B4-BE49-F238E27FC236}">
                    <a16:creationId xmlns:a16="http://schemas.microsoft.com/office/drawing/2014/main" id="{4A1DB1BE-B040-477B-AAC5-D9A0769789D5}"/>
                  </a:ext>
                </a:extLst>
              </p:cNvPr>
              <p:cNvSpPr txBox="1"/>
              <p:nvPr/>
            </p:nvSpPr>
            <p:spPr>
              <a:xfrm>
                <a:off x="2226986" y="1254604"/>
                <a:ext cx="660237" cy="274639"/>
              </a:xfrm>
              <a:prstGeom prst="rect">
                <a:avLst/>
              </a:prstGeom>
              <a:noFill/>
            </p:spPr>
            <p:txBody>
              <a:bodyPr wrap="none" rtlCol="0">
                <a:spAutoFit/>
              </a:bodyPr>
              <a:lstStyle>
                <a:defPPr>
                  <a:defRPr lang="en-US"/>
                </a:defPPr>
                <a:lvl1pPr marL="0" algn="l" defTabSz="455310" rtl="0" eaLnBrk="1" latinLnBrk="0" hangingPunct="1">
                  <a:defRPr sz="1800" kern="1200">
                    <a:solidFill>
                      <a:schemeClr val="tx1"/>
                    </a:solidFill>
                    <a:latin typeface="+mn-lt"/>
                    <a:ea typeface="+mn-ea"/>
                    <a:cs typeface="+mn-cs"/>
                  </a:defRPr>
                </a:lvl1pPr>
                <a:lvl2pPr marL="455310" algn="l" defTabSz="455310" rtl="0" eaLnBrk="1" latinLnBrk="0" hangingPunct="1">
                  <a:defRPr sz="1800" kern="1200">
                    <a:solidFill>
                      <a:schemeClr val="tx1"/>
                    </a:solidFill>
                    <a:latin typeface="+mn-lt"/>
                    <a:ea typeface="+mn-ea"/>
                    <a:cs typeface="+mn-cs"/>
                  </a:defRPr>
                </a:lvl2pPr>
                <a:lvl3pPr marL="910620" algn="l" defTabSz="455310" rtl="0" eaLnBrk="1" latinLnBrk="0" hangingPunct="1">
                  <a:defRPr sz="1800" kern="1200">
                    <a:solidFill>
                      <a:schemeClr val="tx1"/>
                    </a:solidFill>
                    <a:latin typeface="+mn-lt"/>
                    <a:ea typeface="+mn-ea"/>
                    <a:cs typeface="+mn-cs"/>
                  </a:defRPr>
                </a:lvl3pPr>
                <a:lvl4pPr marL="1365930" algn="l" defTabSz="455310" rtl="0" eaLnBrk="1" latinLnBrk="0" hangingPunct="1">
                  <a:defRPr sz="1800" kern="1200">
                    <a:solidFill>
                      <a:schemeClr val="tx1"/>
                    </a:solidFill>
                    <a:latin typeface="+mn-lt"/>
                    <a:ea typeface="+mn-ea"/>
                    <a:cs typeface="+mn-cs"/>
                  </a:defRPr>
                </a:lvl4pPr>
                <a:lvl5pPr marL="1821240" algn="l" defTabSz="455310" rtl="0" eaLnBrk="1" latinLnBrk="0" hangingPunct="1">
                  <a:defRPr sz="1800" kern="1200">
                    <a:solidFill>
                      <a:schemeClr val="tx1"/>
                    </a:solidFill>
                    <a:latin typeface="+mn-lt"/>
                    <a:ea typeface="+mn-ea"/>
                    <a:cs typeface="+mn-cs"/>
                  </a:defRPr>
                </a:lvl5pPr>
                <a:lvl6pPr marL="2276551" algn="l" defTabSz="455310" rtl="0" eaLnBrk="1" latinLnBrk="0" hangingPunct="1">
                  <a:defRPr sz="1800" kern="1200">
                    <a:solidFill>
                      <a:schemeClr val="tx1"/>
                    </a:solidFill>
                    <a:latin typeface="+mn-lt"/>
                    <a:ea typeface="+mn-ea"/>
                    <a:cs typeface="+mn-cs"/>
                  </a:defRPr>
                </a:lvl6pPr>
                <a:lvl7pPr marL="2731859" algn="l" defTabSz="455310" rtl="0" eaLnBrk="1" latinLnBrk="0" hangingPunct="1">
                  <a:defRPr sz="1800" kern="1200">
                    <a:solidFill>
                      <a:schemeClr val="tx1"/>
                    </a:solidFill>
                    <a:latin typeface="+mn-lt"/>
                    <a:ea typeface="+mn-ea"/>
                    <a:cs typeface="+mn-cs"/>
                  </a:defRPr>
                </a:lvl7pPr>
                <a:lvl8pPr marL="3187167" algn="l" defTabSz="455310" rtl="0" eaLnBrk="1" latinLnBrk="0" hangingPunct="1">
                  <a:defRPr sz="1800" kern="1200">
                    <a:solidFill>
                      <a:schemeClr val="tx1"/>
                    </a:solidFill>
                    <a:latin typeface="+mn-lt"/>
                    <a:ea typeface="+mn-ea"/>
                    <a:cs typeface="+mn-cs"/>
                  </a:defRPr>
                </a:lvl8pPr>
                <a:lvl9pPr marL="3642475" algn="l" defTabSz="455310" rtl="0" eaLnBrk="1" latinLnBrk="0" hangingPunct="1">
                  <a:defRPr sz="1800" kern="1200">
                    <a:solidFill>
                      <a:schemeClr val="tx1"/>
                    </a:solidFill>
                    <a:latin typeface="+mn-lt"/>
                    <a:ea typeface="+mn-ea"/>
                    <a:cs typeface="+mn-cs"/>
                  </a:defRPr>
                </a:lvl9pPr>
              </a:lstStyle>
              <a:p>
                <a:pPr defTabSz="455292">
                  <a:spcBef>
                    <a:spcPct val="50000"/>
                  </a:spcBef>
                  <a:defRPr/>
                </a:pPr>
                <a:r>
                  <a:rPr lang="en-US" altLang="en-US" sz="1100" b="1" dirty="0">
                    <a:solidFill>
                      <a:srgbClr val="FFFFFF"/>
                    </a:solidFill>
                    <a:latin typeface="IBM Plex Sans Regular"/>
                    <a:cs typeface="Arial" panose="020B0604020202020204" pitchFamily="34" charset="0"/>
                  </a:rPr>
                  <a:t>Strategy and</a:t>
                </a:r>
                <a:br>
                  <a:rPr lang="en-US" altLang="en-US" sz="1100" b="1" dirty="0">
                    <a:solidFill>
                      <a:srgbClr val="FFFFFF"/>
                    </a:solidFill>
                    <a:latin typeface="IBM Plex Sans Regular"/>
                    <a:cs typeface="Arial" panose="020B0604020202020204" pitchFamily="34" charset="0"/>
                  </a:rPr>
                </a:br>
                <a:r>
                  <a:rPr lang="en-US" altLang="en-US" sz="1100" b="1" dirty="0">
                    <a:solidFill>
                      <a:srgbClr val="FFFFFF"/>
                    </a:solidFill>
                    <a:latin typeface="IBM Plex Sans Regular"/>
                    <a:cs typeface="Arial" panose="020B0604020202020204" pitchFamily="34" charset="0"/>
                  </a:rPr>
                  <a:t>vision</a:t>
                </a:r>
              </a:p>
            </p:txBody>
          </p:sp>
        </p:grpSp>
        <p:pic>
          <p:nvPicPr>
            <p:cNvPr id="46" name="Graphic 45">
              <a:extLst>
                <a:ext uri="{FF2B5EF4-FFF2-40B4-BE49-F238E27FC236}">
                  <a16:creationId xmlns:a16="http://schemas.microsoft.com/office/drawing/2014/main" id="{3C4D197D-1C52-4471-965B-D3FE934164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2731" y="6250452"/>
              <a:ext cx="373881" cy="373881"/>
            </a:xfrm>
            <a:prstGeom prst="rect">
              <a:avLst/>
            </a:prstGeom>
          </p:spPr>
        </p:pic>
        <p:pic>
          <p:nvPicPr>
            <p:cNvPr id="47" name="Graphic 46">
              <a:extLst>
                <a:ext uri="{FF2B5EF4-FFF2-40B4-BE49-F238E27FC236}">
                  <a16:creationId xmlns:a16="http://schemas.microsoft.com/office/drawing/2014/main" id="{A3D28AAD-68CD-4B5B-9470-B724BF26CC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85089" y="1923838"/>
              <a:ext cx="373881" cy="373881"/>
            </a:xfrm>
            <a:prstGeom prst="rect">
              <a:avLst/>
            </a:prstGeom>
          </p:spPr>
        </p:pic>
        <p:pic>
          <p:nvPicPr>
            <p:cNvPr id="48" name="Graphic 47">
              <a:extLst>
                <a:ext uri="{FF2B5EF4-FFF2-40B4-BE49-F238E27FC236}">
                  <a16:creationId xmlns:a16="http://schemas.microsoft.com/office/drawing/2014/main" id="{4CD6C1CA-B7A2-4E4B-93BA-282C9F3164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85089" y="2649137"/>
              <a:ext cx="373881" cy="373881"/>
            </a:xfrm>
            <a:prstGeom prst="rect">
              <a:avLst/>
            </a:prstGeom>
          </p:spPr>
        </p:pic>
        <p:pic>
          <p:nvPicPr>
            <p:cNvPr id="49" name="Graphic 48">
              <a:extLst>
                <a:ext uri="{FF2B5EF4-FFF2-40B4-BE49-F238E27FC236}">
                  <a16:creationId xmlns:a16="http://schemas.microsoft.com/office/drawing/2014/main" id="{0F2FE6AB-1413-4DD2-9D9E-14F3A77471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85089" y="4109135"/>
              <a:ext cx="373881" cy="373881"/>
            </a:xfrm>
            <a:prstGeom prst="rect">
              <a:avLst/>
            </a:prstGeom>
          </p:spPr>
        </p:pic>
        <p:pic>
          <p:nvPicPr>
            <p:cNvPr id="50" name="Graphic 49">
              <a:extLst>
                <a:ext uri="{FF2B5EF4-FFF2-40B4-BE49-F238E27FC236}">
                  <a16:creationId xmlns:a16="http://schemas.microsoft.com/office/drawing/2014/main" id="{9B59E36B-FD49-4622-AFE8-88A74A108A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85089" y="4824028"/>
              <a:ext cx="373881" cy="373881"/>
            </a:xfrm>
            <a:prstGeom prst="rect">
              <a:avLst/>
            </a:prstGeom>
          </p:spPr>
        </p:pic>
        <p:pic>
          <p:nvPicPr>
            <p:cNvPr id="51" name="Graphic 50">
              <a:extLst>
                <a:ext uri="{FF2B5EF4-FFF2-40B4-BE49-F238E27FC236}">
                  <a16:creationId xmlns:a16="http://schemas.microsoft.com/office/drawing/2014/main" id="{0154BCE4-0410-441C-894B-36A1D2B3365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885089" y="5506155"/>
              <a:ext cx="373881" cy="373881"/>
            </a:xfrm>
            <a:prstGeom prst="rect">
              <a:avLst/>
            </a:prstGeom>
          </p:spPr>
        </p:pic>
        <p:pic>
          <p:nvPicPr>
            <p:cNvPr id="52" name="Graphic 51">
              <a:extLst>
                <a:ext uri="{FF2B5EF4-FFF2-40B4-BE49-F238E27FC236}">
                  <a16:creationId xmlns:a16="http://schemas.microsoft.com/office/drawing/2014/main" id="{8B16E433-32DE-444F-A669-DC7908ECF34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73215" y="3381192"/>
              <a:ext cx="397626" cy="397626"/>
            </a:xfrm>
            <a:prstGeom prst="rect">
              <a:avLst/>
            </a:prstGeom>
          </p:spPr>
        </p:pic>
      </p:grpSp>
      <p:sp>
        <p:nvSpPr>
          <p:cNvPr id="60" name="TextBox 1">
            <a:extLst>
              <a:ext uri="{FF2B5EF4-FFF2-40B4-BE49-F238E27FC236}">
                <a16:creationId xmlns:a16="http://schemas.microsoft.com/office/drawing/2014/main" id="{5A858AD1-E624-4999-83C6-B8CB598AEDB0}"/>
              </a:ext>
            </a:extLst>
          </p:cNvPr>
          <p:cNvSpPr txBox="1">
            <a:spLocks noChangeArrowheads="1"/>
          </p:cNvSpPr>
          <p:nvPr/>
        </p:nvSpPr>
        <p:spPr bwMode="auto">
          <a:xfrm rot="16200000">
            <a:off x="1725907" y="4329283"/>
            <a:ext cx="4066496" cy="36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740" tIns="44369" rIns="88740" bIns="44369">
            <a:spAutoFit/>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defTabSz="914364">
              <a:defRPr/>
            </a:pPr>
            <a:r>
              <a:rPr lang="en-US" altLang="en-US" sz="1800" b="1" dirty="0">
                <a:latin typeface="IBM Plex Sans Regular"/>
                <a:ea typeface="MS PGothic" panose="020B0600070205080204" pitchFamily="34" charset="-128"/>
              </a:rPr>
              <a:t>IBM Resiliency Services Framework</a:t>
            </a:r>
          </a:p>
        </p:txBody>
      </p:sp>
      <p:sp>
        <p:nvSpPr>
          <p:cNvPr id="108" name="TextBox 1">
            <a:extLst>
              <a:ext uri="{FF2B5EF4-FFF2-40B4-BE49-F238E27FC236}">
                <a16:creationId xmlns:a16="http://schemas.microsoft.com/office/drawing/2014/main" id="{D6EC5429-FDD4-4ED1-B74F-410D9637FE86}"/>
              </a:ext>
            </a:extLst>
          </p:cNvPr>
          <p:cNvSpPr txBox="1">
            <a:spLocks noChangeArrowheads="1"/>
          </p:cNvSpPr>
          <p:nvPr/>
        </p:nvSpPr>
        <p:spPr bwMode="auto">
          <a:xfrm rot="16200000">
            <a:off x="2038197" y="4162410"/>
            <a:ext cx="4066496" cy="36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740" tIns="44369" rIns="88740" bIns="44369">
            <a:spAutoFit/>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defTabSz="914364">
              <a:defRPr/>
            </a:pPr>
            <a:r>
              <a:rPr lang="en-US" altLang="en-US" sz="1800" b="1" dirty="0">
                <a:solidFill>
                  <a:srgbClr val="FFFFFF"/>
                </a:solidFill>
                <a:latin typeface="IBM Plex Sans Regular"/>
                <a:ea typeface="MS PGothic" panose="020B0600070205080204" pitchFamily="34" charset="-128"/>
              </a:rPr>
              <a:t>IBM Resiliency Services Framework</a:t>
            </a:r>
          </a:p>
        </p:txBody>
      </p:sp>
      <p:sp>
        <p:nvSpPr>
          <p:cNvPr id="106" name="Rectangle 14">
            <a:extLst>
              <a:ext uri="{FF2B5EF4-FFF2-40B4-BE49-F238E27FC236}">
                <a16:creationId xmlns:a16="http://schemas.microsoft.com/office/drawing/2014/main" id="{60317507-0BDB-0942-AF3D-0DA7E8DFD2A2}"/>
              </a:ext>
            </a:extLst>
          </p:cNvPr>
          <p:cNvSpPr>
            <a:spLocks noChangeArrowheads="1"/>
          </p:cNvSpPr>
          <p:nvPr/>
        </p:nvSpPr>
        <p:spPr bwMode="auto">
          <a:xfrm>
            <a:off x="12441511" y="4863491"/>
            <a:ext cx="868680" cy="1981042"/>
          </a:xfrm>
          <a:prstGeom prst="rect">
            <a:avLst/>
          </a:prstGeom>
          <a:solidFill>
            <a:srgbClr val="FB4B53"/>
          </a:solidFill>
          <a:ln>
            <a:solidFill>
              <a:schemeClr val="bg2"/>
            </a:solidFill>
          </a:ln>
          <a:extLst/>
        </p:spPr>
        <p:txBody>
          <a:bodyPr lIns="9144" tIns="44369" rIns="9144" bIns="44369" anchor="ct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defTabSz="914364">
              <a:defRPr/>
            </a:pPr>
            <a:r>
              <a:rPr lang="en-US" altLang="en-US" sz="900" b="1" dirty="0">
                <a:solidFill>
                  <a:srgbClr val="FFFFFF"/>
                </a:solidFill>
                <a:latin typeface="IBM Plex Sans Regular"/>
              </a:rPr>
              <a:t>IBM Data Center Infrastructure Management </a:t>
            </a:r>
          </a:p>
          <a:p>
            <a:pPr algn="ctr" defTabSz="914364">
              <a:defRPr/>
            </a:pPr>
            <a:endParaRPr lang="en-US" altLang="en-US" sz="900" b="1" dirty="0">
              <a:solidFill>
                <a:srgbClr val="FFFFFF"/>
              </a:solidFill>
              <a:latin typeface="IBM Plex Sans Regular"/>
            </a:endParaRPr>
          </a:p>
        </p:txBody>
      </p:sp>
    </p:spTree>
    <p:extLst>
      <p:ext uri="{BB962C8B-B14F-4D97-AF65-F5344CB8AC3E}">
        <p14:creationId xmlns:p14="http://schemas.microsoft.com/office/powerpoint/2010/main" val="1878066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4B83D09E-1BD5-4FDD-A43C-19FE54459749}"/>
              </a:ext>
            </a:extLst>
          </p:cNvPr>
          <p:cNvSpPr txBox="1">
            <a:spLocks/>
          </p:cNvSpPr>
          <p:nvPr/>
        </p:nvSpPr>
        <p:spPr>
          <a:xfrm>
            <a:off x="457200" y="265176"/>
            <a:ext cx="6583680" cy="274320"/>
          </a:xfrm>
          <a:prstGeom prst="rect">
            <a:avLst/>
          </a:prstGeom>
        </p:spPr>
        <p:txBody>
          <a:bodyPr vert="horz" lIns="0" tIns="0" rIns="0" bIns="0" rtlCol="0" anchor="t">
            <a:noAutofit/>
          </a:bodyPr>
          <a:lstStyle>
            <a:lvl1pPr marL="0" indent="0" algn="l" defTabSz="1097280" rtl="0" eaLnBrk="1" latinLnBrk="0" hangingPunct="1">
              <a:lnSpc>
                <a:spcPct val="105000"/>
              </a:lnSpc>
              <a:spcBef>
                <a:spcPts val="1200"/>
              </a:spcBef>
              <a:buFontTx/>
              <a:buNone/>
              <a:tabLst/>
              <a:defRPr sz="1600" b="0" i="0" kern="1200">
                <a:solidFill>
                  <a:schemeClr val="accent1"/>
                </a:solidFill>
                <a:latin typeface="+mn-lt"/>
                <a:ea typeface="IBM Plex Sans" charset="0"/>
                <a:cs typeface="IBM Plex Sans" charset="0"/>
              </a:defRPr>
            </a:lvl1pPr>
            <a:lvl2pPr marL="228600" indent="-228600" algn="l" defTabSz="1097280" rtl="0" eaLnBrk="1" latinLnBrk="0" hangingPunct="1">
              <a:lnSpc>
                <a:spcPct val="105000"/>
              </a:lnSpc>
              <a:spcBef>
                <a:spcPts val="1000"/>
              </a:spcBef>
              <a:buFont typeface="LucidaGrande" charset="0"/>
              <a:buChar char="-"/>
              <a:defRPr sz="1600" b="0" i="0" kern="1200">
                <a:solidFill>
                  <a:schemeClr val="accent1"/>
                </a:solidFill>
                <a:latin typeface="+mn-lt"/>
                <a:ea typeface="IBM Plex Sans" charset="0"/>
                <a:cs typeface="IBM Plex Sans" charset="0"/>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1600" b="0" i="0" kern="1200">
                <a:solidFill>
                  <a:schemeClr val="accent1"/>
                </a:solidFill>
                <a:latin typeface="+mn-lt"/>
                <a:ea typeface="IBM Plex Sans" charset="0"/>
                <a:cs typeface="IBM Plex Sans" charset="0"/>
              </a:defRPr>
            </a:lvl3pPr>
            <a:lvl4pPr marL="685800" indent="-228600" algn="l" defTabSz="1097280" rtl="0" eaLnBrk="1" latinLnBrk="0" hangingPunct="1">
              <a:lnSpc>
                <a:spcPct val="105000"/>
              </a:lnSpc>
              <a:spcBef>
                <a:spcPts val="0"/>
              </a:spcBef>
              <a:buFont typeface=".AppleSystemUIFont" charset="-120"/>
              <a:buChar char="–"/>
              <a:defRPr sz="1600" b="0" i="0" kern="1200">
                <a:solidFill>
                  <a:schemeClr val="accent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IBM Cloud Resiliency Orchestration</a:t>
            </a:r>
          </a:p>
        </p:txBody>
      </p:sp>
      <p:sp>
        <p:nvSpPr>
          <p:cNvPr id="18" name="object 21">
            <a:extLst>
              <a:ext uri="{FF2B5EF4-FFF2-40B4-BE49-F238E27FC236}">
                <a16:creationId xmlns:a16="http://schemas.microsoft.com/office/drawing/2014/main" id="{41CBFDE3-335E-4503-B12F-748D22CC0FA5}"/>
              </a:ext>
            </a:extLst>
          </p:cNvPr>
          <p:cNvSpPr txBox="1">
            <a:spLocks noGrp="1"/>
          </p:cNvSpPr>
          <p:nvPr>
            <p:ph type="title"/>
          </p:nvPr>
        </p:nvSpPr>
        <p:spPr>
          <a:xfrm>
            <a:off x="406704" y="661035"/>
            <a:ext cx="13312107" cy="984885"/>
          </a:xfrm>
          <a:prstGeom prst="rect">
            <a:avLst/>
          </a:prstGeom>
        </p:spPr>
        <p:txBody>
          <a:bodyPr vert="horz" wrap="square" lIns="0" tIns="0" rIns="0" bIns="0" rtlCol="0">
            <a:spAutoFit/>
          </a:bodyPr>
          <a:lstStyle/>
          <a:p>
            <a:pPr marL="12646" marR="5080">
              <a:lnSpc>
                <a:spcPct val="100000"/>
              </a:lnSpc>
            </a:pPr>
            <a:r>
              <a:rPr lang="en-US" sz="3200" dirty="0">
                <a:solidFill>
                  <a:schemeClr val="tx1">
                    <a:lumMod val="75000"/>
                    <a:lumOff val="25000"/>
                  </a:schemeClr>
                </a:solidFill>
              </a:rPr>
              <a:t>Orchestration is necessary to deliver a consistent and predictable disaster recovery outcomes</a:t>
            </a:r>
          </a:p>
        </p:txBody>
      </p:sp>
      <p:grpSp>
        <p:nvGrpSpPr>
          <p:cNvPr id="55" name="Group 54">
            <a:extLst>
              <a:ext uri="{FF2B5EF4-FFF2-40B4-BE49-F238E27FC236}">
                <a16:creationId xmlns:a16="http://schemas.microsoft.com/office/drawing/2014/main" id="{2B9E85AD-926E-45FA-AC70-9FAB149FE560}"/>
              </a:ext>
            </a:extLst>
          </p:cNvPr>
          <p:cNvGrpSpPr/>
          <p:nvPr/>
        </p:nvGrpSpPr>
        <p:grpSpPr>
          <a:xfrm>
            <a:off x="843520" y="2517859"/>
            <a:ext cx="12875292" cy="4582709"/>
            <a:chOff x="865177" y="2034633"/>
            <a:chExt cx="12875292" cy="4582709"/>
          </a:xfrm>
        </p:grpSpPr>
        <p:sp>
          <p:nvSpPr>
            <p:cNvPr id="8" name="Rectangle 7">
              <a:extLst>
                <a:ext uri="{FF2B5EF4-FFF2-40B4-BE49-F238E27FC236}">
                  <a16:creationId xmlns:a16="http://schemas.microsoft.com/office/drawing/2014/main" id="{9FFCE0D4-F601-49F8-BB35-BAF451B6619B}"/>
                </a:ext>
              </a:extLst>
            </p:cNvPr>
            <p:cNvSpPr/>
            <p:nvPr/>
          </p:nvSpPr>
          <p:spPr>
            <a:xfrm>
              <a:off x="1097164" y="4728966"/>
              <a:ext cx="5567694" cy="1656389"/>
            </a:xfrm>
            <a:prstGeom prst="rect">
              <a:avLst/>
            </a:prstGeom>
            <a:solidFill>
              <a:srgbClr val="0F6DFF"/>
            </a:solidFill>
            <a:ln w="6350" cmpd="sng">
              <a:solidFill>
                <a:srgbClr val="BEE5E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B54C0E5-E1DC-42FE-A5DE-C544BBA9B498}"/>
                </a:ext>
              </a:extLst>
            </p:cNvPr>
            <p:cNvSpPr/>
            <p:nvPr/>
          </p:nvSpPr>
          <p:spPr>
            <a:xfrm>
              <a:off x="981171" y="4844959"/>
              <a:ext cx="5567694" cy="1656389"/>
            </a:xfrm>
            <a:prstGeom prst="rect">
              <a:avLst/>
            </a:prstGeom>
            <a:solidFill>
              <a:srgbClr val="0F6DFF"/>
            </a:solidFill>
            <a:ln w="6350" cmpd="sng">
              <a:solidFill>
                <a:srgbClr val="BEE5E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A288C8E-A967-4ABA-ADB4-28EC0B658804}"/>
                </a:ext>
              </a:extLst>
            </p:cNvPr>
            <p:cNvSpPr/>
            <p:nvPr/>
          </p:nvSpPr>
          <p:spPr>
            <a:xfrm>
              <a:off x="865177" y="4960953"/>
              <a:ext cx="5567694" cy="1656389"/>
            </a:xfrm>
            <a:prstGeom prst="rect">
              <a:avLst/>
            </a:prstGeom>
            <a:solidFill>
              <a:srgbClr val="0F6DFF"/>
            </a:solidFill>
            <a:ln w="6350" cmpd="sng">
              <a:solidFill>
                <a:srgbClr val="BEE5E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72BF3E5-BAED-4B55-ADC8-75F3DAD6308B}"/>
                </a:ext>
              </a:extLst>
            </p:cNvPr>
            <p:cNvSpPr/>
            <p:nvPr/>
          </p:nvSpPr>
          <p:spPr>
            <a:xfrm>
              <a:off x="1445145" y="2034633"/>
              <a:ext cx="5567694" cy="1656389"/>
            </a:xfrm>
            <a:prstGeom prst="rect">
              <a:avLst/>
            </a:prstGeom>
            <a:solidFill>
              <a:srgbClr val="0F6DFF"/>
            </a:solidFill>
            <a:ln w="6350" cmpd="sng">
              <a:solidFill>
                <a:srgbClr val="BEE5E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CF545BC-67A3-4353-8CBB-3CE5311E1EB2}"/>
                </a:ext>
              </a:extLst>
            </p:cNvPr>
            <p:cNvSpPr/>
            <p:nvPr/>
          </p:nvSpPr>
          <p:spPr>
            <a:xfrm>
              <a:off x="1329151" y="2150627"/>
              <a:ext cx="5567694" cy="1656389"/>
            </a:xfrm>
            <a:prstGeom prst="rect">
              <a:avLst/>
            </a:prstGeom>
            <a:solidFill>
              <a:srgbClr val="0F6DFF"/>
            </a:solidFill>
            <a:ln w="6350" cmpd="sng">
              <a:solidFill>
                <a:srgbClr val="BEE5E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C0BC58F-143F-4C51-B49E-011B6D04A098}"/>
                </a:ext>
              </a:extLst>
            </p:cNvPr>
            <p:cNvSpPr/>
            <p:nvPr/>
          </p:nvSpPr>
          <p:spPr>
            <a:xfrm>
              <a:off x="1213158" y="2266620"/>
              <a:ext cx="5567694" cy="1656389"/>
            </a:xfrm>
            <a:prstGeom prst="rect">
              <a:avLst/>
            </a:prstGeom>
            <a:solidFill>
              <a:srgbClr val="0F6DFF"/>
            </a:solidFill>
            <a:ln w="6350" cmpd="sng">
              <a:solidFill>
                <a:srgbClr val="BEE5E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27A18EF-C8B5-4FDA-BD1F-E2D68351385F}"/>
                </a:ext>
              </a:extLst>
            </p:cNvPr>
            <p:cNvSpPr/>
            <p:nvPr/>
          </p:nvSpPr>
          <p:spPr>
            <a:xfrm>
              <a:off x="1097164" y="2382614"/>
              <a:ext cx="5567694" cy="1656389"/>
            </a:xfrm>
            <a:prstGeom prst="rect">
              <a:avLst/>
            </a:prstGeom>
            <a:solidFill>
              <a:srgbClr val="0F6DFF"/>
            </a:solidFill>
            <a:ln w="6350" cmpd="sng">
              <a:solidFill>
                <a:srgbClr val="BEE5E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1038F59-3B13-41EC-8A8F-9BBAFB525BA4}"/>
                </a:ext>
              </a:extLst>
            </p:cNvPr>
            <p:cNvSpPr/>
            <p:nvPr/>
          </p:nvSpPr>
          <p:spPr>
            <a:xfrm>
              <a:off x="981171" y="2498608"/>
              <a:ext cx="5567694" cy="1656389"/>
            </a:xfrm>
            <a:prstGeom prst="rect">
              <a:avLst/>
            </a:prstGeom>
            <a:solidFill>
              <a:srgbClr val="0F6DFF"/>
            </a:solidFill>
            <a:ln w="6350" cmpd="sng">
              <a:solidFill>
                <a:srgbClr val="BEE5E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74B1BBF-05DA-4B98-A2FC-1C82D543AD43}"/>
                </a:ext>
              </a:extLst>
            </p:cNvPr>
            <p:cNvSpPr/>
            <p:nvPr/>
          </p:nvSpPr>
          <p:spPr>
            <a:xfrm>
              <a:off x="865177" y="2614601"/>
              <a:ext cx="5567694" cy="1656389"/>
            </a:xfrm>
            <a:prstGeom prst="rect">
              <a:avLst/>
            </a:prstGeom>
            <a:solidFill>
              <a:srgbClr val="0F6DFF"/>
            </a:solidFill>
            <a:ln w="6350" cmpd="sng">
              <a:solidFill>
                <a:srgbClr val="BEE5E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0550E28-01DC-4F1C-B5DC-5F2BAF147D84}"/>
                </a:ext>
              </a:extLst>
            </p:cNvPr>
            <p:cNvSpPr/>
            <p:nvPr/>
          </p:nvSpPr>
          <p:spPr>
            <a:xfrm>
              <a:off x="7708801" y="2873068"/>
              <a:ext cx="6031668" cy="3015834"/>
            </a:xfrm>
            <a:prstGeom prst="rect">
              <a:avLst/>
            </a:prstGeom>
            <a:solidFill>
              <a:srgbClr val="0530A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2F2242D-4A84-4A10-8B1E-B35B63509911}"/>
                </a:ext>
              </a:extLst>
            </p:cNvPr>
            <p:cNvSpPr txBox="1"/>
            <p:nvPr/>
          </p:nvSpPr>
          <p:spPr>
            <a:xfrm>
              <a:off x="1097163" y="2773330"/>
              <a:ext cx="5215583" cy="1138773"/>
            </a:xfrm>
            <a:prstGeom prst="rect">
              <a:avLst/>
            </a:prstGeom>
            <a:noFill/>
          </p:spPr>
          <p:txBody>
            <a:bodyPr wrap="square" rtlCol="0">
              <a:spAutoFit/>
            </a:bodyPr>
            <a:lstStyle/>
            <a:p>
              <a:pPr eaLnBrk="0" hangingPunct="0"/>
              <a:r>
                <a:rPr lang="en-US" sz="2000" b="1" dirty="0">
                  <a:solidFill>
                    <a:srgbClr val="FFFFFF"/>
                  </a:solidFill>
                  <a:latin typeface="+mj-lt"/>
                  <a:ea typeface="MS PGothic" pitchFamily="34" charset="-128"/>
                  <a:cs typeface="Arial"/>
                </a:rPr>
                <a:t>Orchestration</a:t>
              </a:r>
            </a:p>
            <a:p>
              <a:pPr eaLnBrk="0" hangingPunct="0"/>
              <a:r>
                <a:rPr lang="en-US" sz="1600" i="1" dirty="0">
                  <a:solidFill>
                    <a:srgbClr val="FFFFFF"/>
                  </a:solidFill>
                  <a:latin typeface="+mj-lt"/>
                  <a:ea typeface="MS PGothic" pitchFamily="34" charset="-128"/>
                  <a:cs typeface="Arial"/>
                </a:rPr>
                <a:t>Creating an intelligent workflow comprised of individual automated actions with an awareness of the entire process</a:t>
              </a:r>
            </a:p>
          </p:txBody>
        </p:sp>
        <p:sp>
          <p:nvSpPr>
            <p:cNvPr id="20" name="Content Placeholder 2">
              <a:extLst>
                <a:ext uri="{FF2B5EF4-FFF2-40B4-BE49-F238E27FC236}">
                  <a16:creationId xmlns:a16="http://schemas.microsoft.com/office/drawing/2014/main" id="{D17A3CB3-D3F9-4A57-8CCA-224D9B5C470D}"/>
                </a:ext>
              </a:extLst>
            </p:cNvPr>
            <p:cNvSpPr txBox="1">
              <a:spLocks/>
            </p:cNvSpPr>
            <p:nvPr/>
          </p:nvSpPr>
          <p:spPr>
            <a:xfrm>
              <a:off x="7998785" y="3255435"/>
              <a:ext cx="5451700" cy="2154436"/>
            </a:xfrm>
            <a:prstGeom prst="rect">
              <a:avLst/>
            </a:prstGeom>
          </p:spPr>
          <p:txBody>
            <a:bodyPr wrap="square" lIns="0" tIns="0" rIns="0" bIns="0">
              <a:spAutoFit/>
            </a:bodyPr>
            <a:lstStyle>
              <a:lvl1pPr marL="0">
                <a:defRPr sz="1400" b="1" i="0">
                  <a:solidFill>
                    <a:srgbClr val="00A6A0"/>
                  </a:solidFill>
                  <a:latin typeface="Arial"/>
                  <a:ea typeface="+mn-ea"/>
                  <a:cs typeface="Arial"/>
                </a:defRPr>
              </a:lvl1pPr>
              <a:lvl2pPr marL="455310">
                <a:defRPr>
                  <a:latin typeface="+mn-lt"/>
                  <a:ea typeface="+mn-ea"/>
                  <a:cs typeface="+mn-cs"/>
                </a:defRPr>
              </a:lvl2pPr>
              <a:lvl3pPr marL="910620">
                <a:defRPr>
                  <a:latin typeface="+mn-lt"/>
                  <a:ea typeface="+mn-ea"/>
                  <a:cs typeface="+mn-cs"/>
                </a:defRPr>
              </a:lvl3pPr>
              <a:lvl4pPr marL="1365930">
                <a:defRPr>
                  <a:latin typeface="+mn-lt"/>
                  <a:ea typeface="+mn-ea"/>
                  <a:cs typeface="+mn-cs"/>
                </a:defRPr>
              </a:lvl4pPr>
              <a:lvl5pPr marL="1821240">
                <a:defRPr>
                  <a:latin typeface="+mn-lt"/>
                  <a:ea typeface="+mn-ea"/>
                  <a:cs typeface="+mn-cs"/>
                </a:defRPr>
              </a:lvl5pPr>
              <a:lvl6pPr marL="2276551">
                <a:defRPr>
                  <a:latin typeface="+mn-lt"/>
                  <a:ea typeface="+mn-ea"/>
                  <a:cs typeface="+mn-cs"/>
                </a:defRPr>
              </a:lvl6pPr>
              <a:lvl7pPr marL="2731859">
                <a:defRPr>
                  <a:latin typeface="+mn-lt"/>
                  <a:ea typeface="+mn-ea"/>
                  <a:cs typeface="+mn-cs"/>
                </a:defRPr>
              </a:lvl7pPr>
              <a:lvl8pPr marL="3187167">
                <a:defRPr>
                  <a:latin typeface="+mn-lt"/>
                  <a:ea typeface="+mn-ea"/>
                  <a:cs typeface="+mn-cs"/>
                </a:defRPr>
              </a:lvl8pPr>
              <a:lvl9pPr marL="3642475">
                <a:defRPr>
                  <a:latin typeface="+mn-lt"/>
                  <a:ea typeface="+mn-ea"/>
                  <a:cs typeface="+mn-cs"/>
                </a:defRPr>
              </a:lvl9pPr>
            </a:lstStyle>
            <a:p>
              <a:r>
                <a:rPr lang="en-US" sz="2800" b="0" dirty="0">
                  <a:solidFill>
                    <a:schemeClr val="bg2"/>
                  </a:solidFill>
                  <a:latin typeface="+mj-lt"/>
                </a:rPr>
                <a:t>Orchestration</a:t>
              </a:r>
              <a:r>
                <a:rPr lang="en-US" sz="2800" b="0" dirty="0">
                  <a:solidFill>
                    <a:schemeClr val="bg1"/>
                  </a:solidFill>
                  <a:latin typeface="+mj-lt"/>
                </a:rPr>
                <a:t> </a:t>
              </a:r>
              <a:r>
                <a:rPr lang="en-US" sz="2800" b="0" dirty="0">
                  <a:solidFill>
                    <a:srgbClr val="6EA6FF"/>
                  </a:solidFill>
                  <a:latin typeface="+mj-lt"/>
                </a:rPr>
                <a:t>sits higher </a:t>
              </a:r>
              <a:br>
                <a:rPr lang="en-US" sz="2800" b="0" dirty="0">
                  <a:solidFill>
                    <a:srgbClr val="6EA6FF"/>
                  </a:solidFill>
                  <a:latin typeface="+mj-lt"/>
                </a:rPr>
              </a:br>
              <a:r>
                <a:rPr lang="en-US" sz="2800" b="0" dirty="0">
                  <a:solidFill>
                    <a:srgbClr val="6EA6FF"/>
                  </a:solidFill>
                  <a:latin typeface="+mj-lt"/>
                </a:rPr>
                <a:t>in the stack</a:t>
              </a:r>
              <a:r>
                <a:rPr lang="en-US" sz="2800" b="0" dirty="0">
                  <a:solidFill>
                    <a:srgbClr val="77C7C2"/>
                  </a:solidFill>
                  <a:latin typeface="+mj-lt"/>
                </a:rPr>
                <a:t> </a:t>
              </a:r>
              <a:r>
                <a:rPr lang="en-US" sz="2800" b="0" dirty="0">
                  <a:solidFill>
                    <a:schemeClr val="bg2"/>
                  </a:solidFill>
                  <a:latin typeface="+mj-lt"/>
                </a:rPr>
                <a:t>than automation, overseeing the entire process and ensuring the coordination of all required activities</a:t>
              </a:r>
            </a:p>
          </p:txBody>
        </p:sp>
        <p:sp>
          <p:nvSpPr>
            <p:cNvPr id="21" name="Right Brace 20">
              <a:extLst>
                <a:ext uri="{FF2B5EF4-FFF2-40B4-BE49-F238E27FC236}">
                  <a16:creationId xmlns:a16="http://schemas.microsoft.com/office/drawing/2014/main" id="{B554AD50-9F33-4F23-B964-6FDFCA2B9062}"/>
                </a:ext>
              </a:extLst>
            </p:cNvPr>
            <p:cNvSpPr/>
            <p:nvPr/>
          </p:nvSpPr>
          <p:spPr>
            <a:xfrm>
              <a:off x="7128833" y="2080444"/>
              <a:ext cx="347981" cy="4504419"/>
            </a:xfrm>
            <a:prstGeom prst="rightBrace">
              <a:avLst>
                <a:gd name="adj1" fmla="val 8333"/>
                <a:gd name="adj2" fmla="val 49530"/>
              </a:avLst>
            </a:prstGeom>
            <a:ln w="19050" cmpd="sng">
              <a:solidFill>
                <a:srgbClr val="295D7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n>
                  <a:solidFill>
                    <a:srgbClr val="295D74"/>
                  </a:solidFill>
                  <a:prstDash val="dot"/>
                </a:ln>
                <a:solidFill>
                  <a:srgbClr val="295D74"/>
                </a:solidFill>
              </a:endParaRPr>
            </a:p>
          </p:txBody>
        </p:sp>
        <p:sp>
          <p:nvSpPr>
            <p:cNvPr id="23" name="TextBox 22">
              <a:extLst>
                <a:ext uri="{FF2B5EF4-FFF2-40B4-BE49-F238E27FC236}">
                  <a16:creationId xmlns:a16="http://schemas.microsoft.com/office/drawing/2014/main" id="{A93ED72F-3B8B-4E88-A529-C7B5F2B9B989}"/>
                </a:ext>
              </a:extLst>
            </p:cNvPr>
            <p:cNvSpPr txBox="1"/>
            <p:nvPr/>
          </p:nvSpPr>
          <p:spPr>
            <a:xfrm>
              <a:off x="1083853" y="5179304"/>
              <a:ext cx="4594263" cy="1138773"/>
            </a:xfrm>
            <a:prstGeom prst="rect">
              <a:avLst/>
            </a:prstGeom>
            <a:noFill/>
          </p:spPr>
          <p:txBody>
            <a:bodyPr wrap="square" rtlCol="0">
              <a:spAutoFit/>
            </a:bodyPr>
            <a:lstStyle/>
            <a:p>
              <a:pPr eaLnBrk="0" hangingPunct="0"/>
              <a:r>
                <a:rPr lang="en-US" sz="2000" b="1" dirty="0">
                  <a:solidFill>
                    <a:srgbClr val="FFFFFF"/>
                  </a:solidFill>
                  <a:latin typeface="+mj-lt"/>
                  <a:ea typeface="MS PGothic" pitchFamily="34" charset="-128"/>
                  <a:cs typeface="Arial"/>
                </a:rPr>
                <a:t>Automation</a:t>
              </a:r>
            </a:p>
            <a:p>
              <a:pPr eaLnBrk="0" hangingPunct="0">
                <a:buClr>
                  <a:srgbClr val="13988E"/>
                </a:buClr>
              </a:pPr>
              <a:r>
                <a:rPr lang="en-US" sz="1600" i="1" dirty="0">
                  <a:solidFill>
                    <a:srgbClr val="FFFFFF"/>
                  </a:solidFill>
                  <a:latin typeface="+mj-lt"/>
                  <a:ea typeface="MS PGothic" pitchFamily="34" charset="-128"/>
                  <a:cs typeface="Arial"/>
                </a:rPr>
                <a:t>Codifying a set of manual steps via the creation of scripts that drive singular actions at independent component levels</a:t>
              </a:r>
            </a:p>
          </p:txBody>
        </p:sp>
      </p:grpSp>
    </p:spTree>
    <p:extLst>
      <p:ext uri="{BB962C8B-B14F-4D97-AF65-F5344CB8AC3E}">
        <p14:creationId xmlns:p14="http://schemas.microsoft.com/office/powerpoint/2010/main" val="1702826482"/>
      </p:ext>
    </p:extLst>
  </p:cSld>
  <p:clrMapOvr>
    <a:masterClrMapping/>
  </p:clrMapOvr>
</p:sld>
</file>

<file path=ppt/theme/theme1.xml><?xml version="1.0" encoding="utf-8"?>
<a:theme xmlns:a="http://schemas.openxmlformats.org/drawingml/2006/main" name="1_COVERS">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Custom 1">
      <a:majorFont>
        <a:latin typeface="IBM Plex Sans"/>
        <a:ea typeface=""/>
        <a:cs typeface=""/>
      </a:majorFont>
      <a:minorFont>
        <a:latin typeface="IBM Plex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noAutofit/>
      </a:bodyPr>
      <a:lstStyle>
        <a:defPPr>
          <a:lnSpc>
            <a:spcPct val="105000"/>
          </a:lnSpc>
          <a:spcBef>
            <a:spcPts val="1000"/>
          </a:spcBef>
          <a:defRPr sz="2000" dirty="0" err="1" smtClean="0">
            <a:solidFill>
              <a:schemeClr val="bg2"/>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ark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Custom 1">
      <a:majorFont>
        <a:latin typeface="IBM Plex Sans"/>
        <a:ea typeface=""/>
        <a:cs typeface=""/>
      </a:majorFont>
      <a:minorFont>
        <a:latin typeface="IBM Plex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noAutofit/>
      </a:bodyPr>
      <a:lstStyle>
        <a:defPPr>
          <a:lnSpc>
            <a:spcPct val="105000"/>
          </a:lnSpc>
          <a:spcBef>
            <a:spcPts val="1000"/>
          </a:spcBef>
          <a:defRPr sz="2000" dirty="0" err="1" smtClean="0">
            <a:solidFill>
              <a:schemeClr val="bg2"/>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Light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Custom 1">
      <a:majorFont>
        <a:latin typeface="IBM Plex Sans"/>
        <a:ea typeface=""/>
        <a:cs typeface=""/>
      </a:majorFont>
      <a:minorFont>
        <a:latin typeface="IBM Plex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lor Block">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Custom 1">
      <a:majorFont>
        <a:latin typeface="IBM Plex Sans"/>
        <a:ea typeface=""/>
        <a:cs typeface=""/>
      </a:majorFont>
      <a:minorFont>
        <a:latin typeface="IBM Plex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noAutofit/>
      </a:bodyPr>
      <a:lstStyle>
        <a:defPPr>
          <a:lnSpc>
            <a:spcPct val="105000"/>
          </a:lnSpc>
          <a:spcBef>
            <a:spcPts val="1000"/>
          </a:spcBef>
          <a:defRPr sz="2000" dirty="0" err="1" smtClean="0">
            <a:solidFill>
              <a:schemeClr val="bg2"/>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9680</TotalTime>
  <Words>3064</Words>
  <Application>Microsoft Macintosh PowerPoint</Application>
  <PresentationFormat>Custom</PresentationFormat>
  <Paragraphs>521</Paragraphs>
  <Slides>30</Slides>
  <Notes>4</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30</vt:i4>
      </vt:variant>
    </vt:vector>
  </HeadingPairs>
  <TitlesOfParts>
    <vt:vector size="48" baseType="lpstr">
      <vt:lpstr>.AppleSystemUIFont</vt:lpstr>
      <vt:lpstr>Arial</vt:lpstr>
      <vt:lpstr>Arial Regular</vt:lpstr>
      <vt:lpstr>Calibri</vt:lpstr>
      <vt:lpstr>Cambria Math</vt:lpstr>
      <vt:lpstr>Courier New</vt:lpstr>
      <vt:lpstr>HelvNeue Light for IBM</vt:lpstr>
      <vt:lpstr>IBM Plex Sans</vt:lpstr>
      <vt:lpstr>IBM Plex Sans Regular</vt:lpstr>
      <vt:lpstr>IBM Plex Sans SemiBold</vt:lpstr>
      <vt:lpstr>Lucida Grande</vt:lpstr>
      <vt:lpstr>LucidaGrande</vt:lpstr>
      <vt:lpstr>Times New Roman</vt:lpstr>
      <vt:lpstr>Wingdings</vt:lpstr>
      <vt:lpstr>1_COVERS</vt:lpstr>
      <vt:lpstr>2_Dark Background</vt:lpstr>
      <vt:lpstr>3_Light Background</vt:lpstr>
      <vt:lpstr>4_Color Block</vt:lpstr>
      <vt:lpstr>IBM Business Resiliency Services  IBM Cloud Resiliency Orchestration</vt:lpstr>
      <vt:lpstr>Seller Guidance -- Delete this slide prior to presenting </vt:lpstr>
      <vt:lpstr>PowerPoint Presentation</vt:lpstr>
      <vt:lpstr>In a business environment where data grows exponentially and analytics tie directly to consumer satisfaction, businesses cannot tolerate downtime. </vt:lpstr>
      <vt:lpstr>PowerPoint Presentation</vt:lpstr>
      <vt:lpstr>Hybrid is the new norm. Enterprises are adopting hybrid cloud to meet changing business requirements and deliver better customer experience.</vt:lpstr>
      <vt:lpstr>While hybrid cloud can provide agility and flexibility to the enterprise, it can also increase the complexity of backup and recovery environments.</vt:lpstr>
      <vt:lpstr>PowerPoint Presentation</vt:lpstr>
      <vt:lpstr>Orchestration is necessary to deliver a consistent and predictable disaster recovery outcomes</vt:lpstr>
      <vt:lpstr>IBM Cloud Resiliency Orchestration with optional consulting and application and IT discovery services can help transform your DR.</vt:lpstr>
      <vt:lpstr>IBM Cloud Resiliency Orchestration provides not only automation but also lifecycle intelligence for your DR environment.</vt:lpstr>
      <vt:lpstr>IBM Cloud Resiliency Orchestration enhances standard technology-run approach for more efficient RTO/RPO in hybrid or non-hybrid environments.</vt:lpstr>
      <vt:lpstr>IBM Cloud Resiliency Orchestration – delivery options</vt:lpstr>
      <vt:lpstr>Clear dashboards and reports help you continuously monitor your enterprise resiliency program more effectively</vt:lpstr>
      <vt:lpstr>DR administrators can visually and accurately understand the  RTO via the solution</vt:lpstr>
      <vt:lpstr>Automation engine for easy management of DR workflows</vt:lpstr>
      <vt:lpstr>PowerPoint Presentation</vt:lpstr>
      <vt:lpstr>PowerPoint Presentation</vt:lpstr>
      <vt:lpstr>IBM Cloud Resiliency Orchestration with optional consulting and application and IT discovery services can help transform your DR.</vt:lpstr>
      <vt:lpstr>Interested in the new paradigm shift to orchestrated resiliency but not sure if you are ready to migrate? </vt:lpstr>
      <vt:lpstr>Need help to identify critical application interdependencies and to develop recovery/restart workflows? </vt:lpstr>
      <vt:lpstr>Can your DR program help you avoid, prepare for, and respond to disruptions that can impact your critical business services? </vt:lpstr>
      <vt:lpstr>IBM Cloud Resiliency Orchestration with optional consulting and application and IT discovery services can help transform your DR.</vt:lpstr>
      <vt:lpstr>PowerPoint Presentation</vt:lpstr>
      <vt:lpstr>PowerPoint Presentation</vt:lpstr>
      <vt:lpstr>IBM Cloud Resiliency Application and IT Discovery for Orchestration – architecture </vt:lpstr>
      <vt:lpstr>PowerPoint Presentation</vt:lpstr>
      <vt:lpstr>PowerPoint Presentation</vt:lpstr>
      <vt:lpstr>For 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dc:creator>
  <cp:lastModifiedBy>Prashant Kaushal</cp:lastModifiedBy>
  <cp:revision>642</cp:revision>
  <cp:lastPrinted>2017-10-24T19:02:10Z</cp:lastPrinted>
  <dcterms:created xsi:type="dcterms:W3CDTF">2017-10-15T17:28:19Z</dcterms:created>
  <dcterms:modified xsi:type="dcterms:W3CDTF">2019-03-19T07:35:50Z</dcterms:modified>
</cp:coreProperties>
</file>