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70" r:id="rId5"/>
    <p:sldId id="269" r:id="rId6"/>
    <p:sldId id="275" r:id="rId7"/>
    <p:sldId id="262" r:id="rId8"/>
    <p:sldId id="277" r:id="rId9"/>
    <p:sldId id="281" r:id="rId10"/>
    <p:sldId id="28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604"/>
    <a:srgbClr val="29B2BC"/>
    <a:srgbClr val="FDC0BB"/>
    <a:srgbClr val="198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63"/>
  </p:normalViewPr>
  <p:slideViewPr>
    <p:cSldViewPr snapToGrid="0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42822151475908E-2"/>
          <c:y val="6.1727984384341045E-2"/>
          <c:w val="0.93443680207996738"/>
          <c:h val="0.830777830672425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86-42A2-AE23-12817EE073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86-42A2-AE23-12817EE073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6-42A2-AE23-12817EE073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86-42A2-AE23-12817EE07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7500896"/>
        <c:axId val="-67498176"/>
      </c:lineChart>
      <c:catAx>
        <c:axId val="-675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MX"/>
          </a:p>
        </c:txPr>
        <c:crossAx val="-67498176"/>
        <c:crosses val="autoZero"/>
        <c:auto val="1"/>
        <c:lblAlgn val="ctr"/>
        <c:lblOffset val="100"/>
        <c:noMultiLvlLbl val="0"/>
      </c:catAx>
      <c:valAx>
        <c:axId val="-674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MX"/>
          </a:p>
        </c:txPr>
        <c:crossAx val="-675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42846463921471E-2"/>
          <c:y val="6.1728053737122056E-2"/>
          <c:w val="0.93443680207996738"/>
          <c:h val="0.8307778306724252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F-4048-8B1A-C3D7BD4AB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F-4048-8B1A-C3D7BD4ABF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FF-4048-8B1A-C3D7BD4ABF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FF-4048-8B1A-C3D7BD4AB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7499264"/>
        <c:axId val="-163846352"/>
      </c:areaChart>
      <c:catAx>
        <c:axId val="-674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MX"/>
          </a:p>
        </c:txPr>
        <c:crossAx val="-163846352"/>
        <c:crosses val="autoZero"/>
        <c:auto val="1"/>
        <c:lblAlgn val="ctr"/>
        <c:lblOffset val="100"/>
        <c:noMultiLvlLbl val="0"/>
      </c:catAx>
      <c:valAx>
        <c:axId val="-16384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MX"/>
          </a:p>
        </c:txPr>
        <c:crossAx val="-6749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65000"/>
              <a:lumOff val="3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7C48-67D3-A347-BCC9-4CD0CDD37084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C0E82-B862-A844-97D2-A3B266FDFC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580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op-view-photo-of-people-near-wooden-table-318315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latlay-shot-of-phone-and-watch-3380158/" TargetMode="External"/><Relationship Id="rId7" Type="http://schemas.openxmlformats.org/officeDocument/2006/relationships/hyperlink" Target="https://www.pexels.com/photo/a-collective-mockup-of-black-items-and-gadgets-2608497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black-field-notes-2608409/" TargetMode="External"/><Relationship Id="rId5" Type="http://schemas.openxmlformats.org/officeDocument/2006/relationships/hyperlink" Target="https://www.pexels.com/photo/top-view-of-assorted-gadgets-on-desk-3568520/" TargetMode="External"/><Relationship Id="rId4" Type="http://schemas.openxmlformats.org/officeDocument/2006/relationships/hyperlink" Target="https://www.pexels.com/photo/black-ceramic-mug-3483967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view-of-high-rise-buildings-during-day-time-302769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ow-angle-photo-of-four-high-rise-curtain-wall-buildings-under-white-clouds-and-blue-sky-830891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op-view-photo-of-people-near-wooden-table-318315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ow-angle-photo-of-four-high-rise-curtain-wall-buildings-under-white-clouds-and-blue-sky-83089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5025-333C-4142-8D16-C02C8D3B03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https://www.pexels.com/photo/top-view-photo-of-people-near-wooden-table-3183150/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266F2-754C-47A1-98E0-4B467D4DE9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https://www.pexels.com/photo/flatlay-shot-of-phone-and-watch-3380158/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https://www.pexels.com/photo/black-ceramic-mug-3483967/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https://www.pexels.com/photo/top-view-of-assorted-gadgets-on-desk-3568520/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https://www.pexels.com/photo/black-field-notes-2608409/</a:t>
            </a:r>
            <a:endParaRPr lang="en-US" dirty="0"/>
          </a:p>
          <a:p>
            <a:r>
              <a:rPr lang="en-US" dirty="0">
                <a:hlinkClick r:id="rId7"/>
              </a:rPr>
              <a:t>https://www.pexels.com/photo/a-collective-mockup-of-black-items-and-gadgets-2608497/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5025-333C-4142-8D16-C02C8D3B03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5025-333C-4142-8D16-C02C8D3B03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https://www.pexels.com/photo/view-of-high-rise-buildings-during-day-time-302769/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5025-333C-4142-8D16-C02C8D3B03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https://www.pexels.com/photo/low-angle-photo-of-four-high-rise-curtain-wall-buildings-under-white-clouds-and-blue-sky-830891/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5025-333C-4142-8D16-C02C8D3B03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6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https://www.pexels.com/photo/top-view-photo-of-people-near-wooden-table-3183150/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5025-333C-4142-8D16-C02C8D3B03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3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https://www.pexels.com/photo/low-angle-photo-of-four-high-rise-curtain-wall-buildings-under-white-clouds-and-blue-sky-830891/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C5025-333C-4142-8D16-C02C8D3B03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B7C75-76DA-A2F7-499A-010CBF663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ACAF13-C3C2-8804-51BA-926F48916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539096-4AB9-84AC-97A3-6FAE383F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66949-4A67-731D-5E52-516F34F3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B9C37-AE5D-2E4A-39BE-DADF8C39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763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7282D-1A60-28F6-ABE9-CEEE18E5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ECBF5F-2E99-7AFF-0165-06DFDD4D1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5FA68-DB18-FC01-9C67-8DBA6DB4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0ECC8A-E30C-6238-AC0A-D46CCD01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26D85-B899-F510-219C-CADE20E8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231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100066-5E7E-6947-BD1A-45535A64C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255A18-1474-FC37-41A5-6FC38F06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C0019-E768-4F1A-6BE6-6C54779F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29669-EFA4-6684-E018-D527390D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B72C1-4692-819D-663F-F4B21378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20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93027" y="1173344"/>
            <a:ext cx="1907633" cy="321253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43872" y="1173344"/>
            <a:ext cx="1907633" cy="321253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142184" y="1173344"/>
            <a:ext cx="1907633" cy="321253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91340" y="1173344"/>
            <a:ext cx="1907633" cy="32125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240496" y="1173344"/>
            <a:ext cx="1907633" cy="3212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0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2324100"/>
            <a:ext cx="12191999" cy="28241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9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2C2CF-F14E-FB80-83BC-391B5DC7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6A36D-D860-C2A4-6325-362C6FC5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D3294-2B52-AF12-C960-BA5F70F0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E6B151-C771-C167-98E6-D9D6C65C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0D3C0E-CAFE-5AD1-E8AA-780C72ED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939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E56E0-698C-FD1C-58AD-ECC393BE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5137FE-78BC-2B05-7FF1-77AC9524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46AC9A-DF61-3F89-1B45-BAE6DD85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8C01E-FDD4-12DA-B6C0-42BA095B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976E3E-6262-98DA-D82F-68FC9A30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80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26345-B9D0-FD1F-6948-666E0357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D72B0-FA0C-ED96-6082-EB8DF98C4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617741-0C2E-8999-980B-8E7A79B5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AB226E-A24B-2BEA-3168-378E5A33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75D00F-935A-718F-E34E-804F7D83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B0AAB-4A81-A67E-72E8-BE0D43F7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40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B8FD0-0A81-8253-8E9B-8C4494AB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3B2039-6167-F186-C335-E2B5E33B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FBACA2-859D-6F16-0DDF-FD538587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1F9EC4-4444-F7CA-7D1A-5D8A214FC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ED87D2-AE6E-608E-BB99-D46662AE5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856EB-2CE2-5C3E-1D0C-DCAD4192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0030E9-13A1-7752-11BD-5562F4C2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8185B5-11A5-AF0B-BAA1-F2666504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723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60D53-1CEC-FA63-274E-47294AD7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BF77CB-D619-7EE8-1726-8FD34EB2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44E275-2B91-C954-7C32-20AF5415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8BA682-C6A8-9663-406A-5FB9715C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02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06A20-3E2C-9629-4473-36F1E57B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AD7899-F030-71A4-4EB2-46ED4734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FFD5E0-2968-D7E4-CA50-B127FA76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726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462AE-B349-358A-BCBB-02B092D1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AD3300-55AD-E925-9214-1B474406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6FBE70-1270-7371-2EB2-9E63E2BC8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799C04-ACC2-198C-9478-0269FC9A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970826-85E8-3BD6-FDA4-AB854F83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40371D-ED87-501F-6663-7C78C4B8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723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3363E-58F6-8CDB-2D50-364F930F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E0F5BA-0308-AA2B-AA8D-6156FEE31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308529-6671-4FB9-D5A0-9835E4AD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15720A-8345-8A55-9AB6-2D2CE9E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1CC035-5739-96EE-A8E3-080EE27C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357973-02C4-B49B-376E-83606F92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89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23A830-67C9-3E4F-1718-4DEDB096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912A6-2030-2FB5-1D3A-1B674147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41903-27EC-D9D5-D3C0-356F0E3FE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F01C-8063-6E4B-B886-3D6290A6844F}" type="datetimeFigureOut">
              <a:rPr lang="es-ES_tradnl" smtClean="0"/>
              <a:t>15/3/23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F5306-7CF8-BFF9-6A50-BB7686265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395622-B29E-6CF9-D5F7-F0749490C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3348-69BF-1F41-B7F4-DE70D3DD3E9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05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4B1F8214-C160-4C1E-830C-EC898F00ED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66F865F-7E93-3878-0A51-7B72D1225819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2DFD47B-7119-38F0-8DE6-8C52B175EBED}"/>
              </a:ext>
            </a:extLst>
          </p:cNvPr>
          <p:cNvSpPr txBox="1"/>
          <p:nvPr/>
        </p:nvSpPr>
        <p:spPr>
          <a:xfrm>
            <a:off x="246344" y="4631204"/>
            <a:ext cx="113541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kern="100" spc="600" dirty="0">
                <a:solidFill>
                  <a:prstClr val="whit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PRESENTACIÓN EJECUTIVA</a:t>
            </a:r>
          </a:p>
          <a:p>
            <a:pPr algn="ctr"/>
            <a:r>
              <a:rPr lang="en-US" sz="5400" kern="100" spc="600" dirty="0">
                <a:solidFill>
                  <a:prstClr val="whit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 POWERPOINT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643B54-EA31-4081-D405-FC10D1AFC836}"/>
              </a:ext>
            </a:extLst>
          </p:cNvPr>
          <p:cNvSpPr/>
          <p:nvPr/>
        </p:nvSpPr>
        <p:spPr>
          <a:xfrm rot="5400000">
            <a:off x="6071794" y="2496390"/>
            <a:ext cx="48412" cy="25907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8D299F-4DC4-C769-9551-B9C24CCE1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70" y="147675"/>
            <a:ext cx="4762500" cy="8509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F760BA-8A0F-67EA-BECE-2E3B2F0DF736}"/>
              </a:ext>
            </a:extLst>
          </p:cNvPr>
          <p:cNvSpPr txBox="1"/>
          <p:nvPr/>
        </p:nvSpPr>
        <p:spPr>
          <a:xfrm>
            <a:off x="2367643" y="7037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06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0EB1D2F-189D-4B57-AAF4-019CB33B7C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8180" y="3849862"/>
            <a:ext cx="8415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00" spc="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¡GRACIAS POR TU ATENCIÓN!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6071794" y="2530257"/>
            <a:ext cx="48412" cy="25907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FECBB8-FB3F-1213-9FBE-DBB306DDF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285AE531-45A1-4CFA-A4C8-D595F09DFF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86488" cy="6858000"/>
          </a:xfrm>
        </p:spPr>
      </p:pic>
      <p:sp>
        <p:nvSpPr>
          <p:cNvPr id="4" name="Rectangle 3"/>
          <p:cNvSpPr/>
          <p:nvPr/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0813" y="527284"/>
            <a:ext cx="449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760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 DE LA PRESENTACIÓN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1340" y="585631"/>
            <a:ext cx="45719" cy="752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66908-2583-44CE-903F-01363EF4FAF3}"/>
              </a:ext>
            </a:extLst>
          </p:cNvPr>
          <p:cNvSpPr txBox="1"/>
          <p:nvPr/>
        </p:nvSpPr>
        <p:spPr>
          <a:xfrm>
            <a:off x="7074467" y="1834206"/>
            <a:ext cx="3922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los títulos de cada diapositiva </a:t>
            </a:r>
            <a:endParaRPr lang="es-ES_tradnl" sz="1600" i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35D72-F907-492A-A4D8-1509CADB59EC}"/>
              </a:ext>
            </a:extLst>
          </p:cNvPr>
          <p:cNvSpPr/>
          <p:nvPr/>
        </p:nvSpPr>
        <p:spPr>
          <a:xfrm>
            <a:off x="6633131" y="2279353"/>
            <a:ext cx="5021737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5456F1-90F7-A120-9727-CE39877E4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2509DA-2713-4C4B-858D-716D197FB2E5}"/>
              </a:ext>
            </a:extLst>
          </p:cNvPr>
          <p:cNvSpPr/>
          <p:nvPr/>
        </p:nvSpPr>
        <p:spPr>
          <a:xfrm>
            <a:off x="-1" y="2324100"/>
            <a:ext cx="12192001" cy="2824121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43035-639F-4A74-B655-22719B5DB942}"/>
              </a:ext>
            </a:extLst>
          </p:cNvPr>
          <p:cNvSpPr txBox="1"/>
          <p:nvPr/>
        </p:nvSpPr>
        <p:spPr>
          <a:xfrm>
            <a:off x="2934887" y="3219060"/>
            <a:ext cx="632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You can’t wait for </a:t>
            </a:r>
            <a:r>
              <a:rPr lang="en-US" sz="2400" b="1" dirty="0">
                <a:solidFill>
                  <a:schemeClr val="bg1"/>
                </a:solidFill>
              </a:rPr>
              <a:t>inspiration</a:t>
            </a:r>
            <a:r>
              <a:rPr lang="en-US" sz="2400" dirty="0">
                <a:solidFill>
                  <a:schemeClr val="bg1"/>
                </a:solidFill>
              </a:rPr>
              <a:t>. You have to go after it with a club.</a:t>
            </a:r>
            <a:endParaRPr lang="en-US" sz="24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1EBA36B-89BA-4638-B16B-67545EB232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FC8814-8640-45ED-ADF2-D0E75158098E}"/>
              </a:ext>
            </a:extLst>
          </p:cNvPr>
          <p:cNvSpPr txBox="1"/>
          <p:nvPr/>
        </p:nvSpPr>
        <p:spPr>
          <a:xfrm>
            <a:off x="725915" y="527284"/>
            <a:ext cx="434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SOBRE NOSOTROS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0EA45-FA0B-4B50-B768-40D779438AD8}"/>
              </a:ext>
            </a:extLst>
          </p:cNvPr>
          <p:cNvSpPr/>
          <p:nvPr/>
        </p:nvSpPr>
        <p:spPr>
          <a:xfrm>
            <a:off x="596442" y="585631"/>
            <a:ext cx="45719" cy="752559"/>
          </a:xfrm>
          <a:prstGeom prst="rect">
            <a:avLst/>
          </a:prstGeom>
          <a:solidFill>
            <a:srgbClr val="29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0CA70-724E-4BC5-833A-94138A6A10C8}"/>
              </a:ext>
            </a:extLst>
          </p:cNvPr>
          <p:cNvSpPr txBox="1"/>
          <p:nvPr/>
        </p:nvSpPr>
        <p:spPr>
          <a:xfrm>
            <a:off x="725915" y="1033162"/>
            <a:ext cx="39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Presentations are communication tools</a:t>
            </a:r>
            <a:endParaRPr lang="en-US" sz="1600" i="1" dirty="0">
              <a:solidFill>
                <a:srgbClr val="29B2BC"/>
              </a:solidFill>
              <a:latin typeface="Open Sans" panose="020B06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8A8AB-439F-423F-8F96-8C38F1805B8D}"/>
              </a:ext>
            </a:extLst>
          </p:cNvPr>
          <p:cNvSpPr/>
          <p:nvPr/>
        </p:nvSpPr>
        <p:spPr>
          <a:xfrm>
            <a:off x="1489786" y="5500440"/>
            <a:ext cx="921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un breve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resumen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sobre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compañía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eros ante, auctor vitae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vel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non cursus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Sed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565BF6-F243-281D-0190-3C59C93E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/>
          <p:cNvSpPr/>
          <p:nvPr/>
        </p:nvSpPr>
        <p:spPr>
          <a:xfrm>
            <a:off x="1043873" y="4385882"/>
            <a:ext cx="1907630" cy="1497028"/>
          </a:xfrm>
          <a:prstGeom prst="flowChartDocument">
            <a:avLst/>
          </a:prstGeom>
          <a:solidFill>
            <a:srgbClr val="F2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3093025" y="4385882"/>
            <a:ext cx="1907630" cy="1497028"/>
          </a:xfrm>
          <a:prstGeom prst="flowChartDocument">
            <a:avLst/>
          </a:prstGeom>
          <a:solidFill>
            <a:srgbClr val="29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142191" y="4385882"/>
            <a:ext cx="1907630" cy="1497028"/>
          </a:xfrm>
          <a:prstGeom prst="flowChartDocument">
            <a:avLst/>
          </a:prstGeom>
          <a:solidFill>
            <a:srgbClr val="FDC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Flowchart: Document 21"/>
          <p:cNvSpPr/>
          <p:nvPr/>
        </p:nvSpPr>
        <p:spPr>
          <a:xfrm>
            <a:off x="7191343" y="4385882"/>
            <a:ext cx="1907630" cy="1497028"/>
          </a:xfrm>
          <a:prstGeom prst="flowChartDocument">
            <a:avLst/>
          </a:prstGeom>
          <a:solidFill>
            <a:srgbClr val="198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lowchart: Document 22"/>
          <p:cNvSpPr/>
          <p:nvPr/>
        </p:nvSpPr>
        <p:spPr>
          <a:xfrm>
            <a:off x="9240492" y="4385882"/>
            <a:ext cx="1907630" cy="1497028"/>
          </a:xfrm>
          <a:prstGeom prst="flowChartDocument">
            <a:avLst/>
          </a:prstGeom>
          <a:solidFill>
            <a:srgbClr val="F2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10136" y="4543628"/>
            <a:ext cx="1919115" cy="900103"/>
            <a:chOff x="940332" y="3796423"/>
            <a:chExt cx="1919115" cy="900103"/>
          </a:xfrm>
        </p:grpSpPr>
        <p:sp>
          <p:nvSpPr>
            <p:cNvPr id="25" name="Rectangle 24"/>
            <p:cNvSpPr/>
            <p:nvPr/>
          </p:nvSpPr>
          <p:spPr>
            <a:xfrm>
              <a:off x="1145482" y="4090142"/>
              <a:ext cx="1508817" cy="60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0332" y="3796423"/>
              <a:ext cx="191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Describe </a:t>
              </a:r>
              <a:r>
                <a:rPr lang="en-US" sz="1600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servicio</a:t>
              </a:r>
              <a:endPara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DF8AF8B-8717-408E-ABB8-BF4B276129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FCF2277A-A65E-4121-8B58-A3B9634539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5ADA4B7-D0E9-4028-B2B9-65CE0A41793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9A4D1830-0A13-4620-8A08-F209EAAD32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5E6601C-968F-4C28-A460-1E114FEF17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A48CD23-2B11-438C-8D8F-8E579A24EA44}"/>
              </a:ext>
            </a:extLst>
          </p:cNvPr>
          <p:cNvSpPr/>
          <p:nvPr/>
        </p:nvSpPr>
        <p:spPr>
          <a:xfrm>
            <a:off x="3270025" y="4837347"/>
            <a:ext cx="1508817" cy="60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17515-7272-48B0-88A8-1506B2D0F689}"/>
              </a:ext>
            </a:extLst>
          </p:cNvPr>
          <p:cNvGrpSpPr/>
          <p:nvPr/>
        </p:nvGrpSpPr>
        <p:grpSpPr>
          <a:xfrm>
            <a:off x="5128934" y="4615220"/>
            <a:ext cx="1919115" cy="852669"/>
            <a:chOff x="1048240" y="3843921"/>
            <a:chExt cx="1919115" cy="85266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5271DB-6F5E-4B22-97E0-CAFECD9904E7}"/>
                </a:ext>
              </a:extLst>
            </p:cNvPr>
            <p:cNvSpPr/>
            <p:nvPr/>
          </p:nvSpPr>
          <p:spPr>
            <a:xfrm>
              <a:off x="1145482" y="4090142"/>
              <a:ext cx="1508817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11D2C14-9F9D-4BEC-B195-E2CE15E4F0B7}"/>
                </a:ext>
              </a:extLst>
            </p:cNvPr>
            <p:cNvSpPr txBox="1"/>
            <p:nvPr/>
          </p:nvSpPr>
          <p:spPr>
            <a:xfrm>
              <a:off x="1048240" y="3843921"/>
              <a:ext cx="191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Describe </a:t>
              </a:r>
              <a:r>
                <a:rPr lang="en-US" sz="1600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servicio</a:t>
              </a:r>
              <a:endPara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BE92FA-30C4-4B5F-8D13-FBF7430AF94F}"/>
              </a:ext>
            </a:extLst>
          </p:cNvPr>
          <p:cNvGrpSpPr/>
          <p:nvPr/>
        </p:nvGrpSpPr>
        <p:grpSpPr>
          <a:xfrm>
            <a:off x="7233173" y="4633881"/>
            <a:ext cx="1919115" cy="834008"/>
            <a:chOff x="1023094" y="3862582"/>
            <a:chExt cx="1919115" cy="83400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51E164-656A-4D9A-B661-26C10AA02929}"/>
                </a:ext>
              </a:extLst>
            </p:cNvPr>
            <p:cNvSpPr/>
            <p:nvPr/>
          </p:nvSpPr>
          <p:spPr>
            <a:xfrm>
              <a:off x="1145482" y="4090142"/>
              <a:ext cx="1508817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3DEA06-692A-4F7D-A46A-BF428C208AF7}"/>
                </a:ext>
              </a:extLst>
            </p:cNvPr>
            <p:cNvSpPr txBox="1"/>
            <p:nvPr/>
          </p:nvSpPr>
          <p:spPr>
            <a:xfrm>
              <a:off x="1023094" y="3862582"/>
              <a:ext cx="191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Describe </a:t>
              </a:r>
              <a:r>
                <a:rPr lang="en-US" sz="1600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servicio</a:t>
              </a:r>
              <a:endPara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21C65EF-9763-41BE-A363-DFCB168D502A}"/>
              </a:ext>
            </a:extLst>
          </p:cNvPr>
          <p:cNvGrpSpPr/>
          <p:nvPr/>
        </p:nvGrpSpPr>
        <p:grpSpPr>
          <a:xfrm>
            <a:off x="9221361" y="4633881"/>
            <a:ext cx="1919115" cy="852669"/>
            <a:chOff x="990247" y="3843921"/>
            <a:chExt cx="1919115" cy="85266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6B363C-B026-4074-B4D5-4B613CB35B03}"/>
                </a:ext>
              </a:extLst>
            </p:cNvPr>
            <p:cNvSpPr/>
            <p:nvPr/>
          </p:nvSpPr>
          <p:spPr>
            <a:xfrm>
              <a:off x="1145482" y="4090142"/>
              <a:ext cx="1508817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321B9A-AB1C-44E9-9F22-33BA8B1EA864}"/>
                </a:ext>
              </a:extLst>
            </p:cNvPr>
            <p:cNvSpPr txBox="1"/>
            <p:nvPr/>
          </p:nvSpPr>
          <p:spPr>
            <a:xfrm>
              <a:off x="990247" y="3843921"/>
              <a:ext cx="191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Describe </a:t>
              </a:r>
              <a:r>
                <a:rPr lang="en-US" sz="1600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servicio</a:t>
              </a:r>
              <a:endPara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TextBox 25">
            <a:extLst>
              <a:ext uri="{FF2B5EF4-FFF2-40B4-BE49-F238E27FC236}">
                <a16:creationId xmlns:a16="http://schemas.microsoft.com/office/drawing/2014/main" id="{F7E1D8C9-D1C3-C730-59AD-B9C289BABE6E}"/>
              </a:ext>
            </a:extLst>
          </p:cNvPr>
          <p:cNvSpPr txBox="1"/>
          <p:nvPr/>
        </p:nvSpPr>
        <p:spPr>
          <a:xfrm>
            <a:off x="3073914" y="4543628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</a:t>
            </a:r>
            <a:r>
              <a:rPr lang="en-US" sz="1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</a:t>
            </a:r>
            <a:endParaRPr lang="en-US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0761F7-F43A-3ACE-0ABE-4F1B09C7E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394C9A-9D87-48E2-8258-A295285C54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55782" y="616705"/>
            <a:ext cx="5440217" cy="5624589"/>
          </a:xfrm>
          <a:prstGeom prst="rect">
            <a:avLst/>
          </a:prstGeom>
          <a:solidFill>
            <a:srgbClr val="29B2BC">
              <a:alpha val="294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82909" y="1373908"/>
            <a:ext cx="914400" cy="914400"/>
          </a:xfrm>
          <a:prstGeom prst="ellipse">
            <a:avLst/>
          </a:prstGeom>
          <a:solidFill>
            <a:srgbClr val="198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82909" y="297180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82909" y="4569690"/>
            <a:ext cx="914400" cy="914400"/>
          </a:xfrm>
          <a:prstGeom prst="ellipse">
            <a:avLst/>
          </a:prstGeom>
          <a:solidFill>
            <a:srgbClr val="FDC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3" name="Graphic 2" descr="Bullseye">
            <a:extLst>
              <a:ext uri="{FF2B5EF4-FFF2-40B4-BE49-F238E27FC236}">
                <a16:creationId xmlns:a16="http://schemas.microsoft.com/office/drawing/2014/main" id="{456949BE-3C9D-41B8-84B3-B2F0450C6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0069" y="3108959"/>
            <a:ext cx="640080" cy="640080"/>
          </a:xfrm>
          <a:prstGeom prst="rect">
            <a:avLst/>
          </a:prstGeom>
        </p:spPr>
      </p:pic>
      <p:pic>
        <p:nvPicPr>
          <p:cNvPr id="7" name="Graphic 6" descr="Ribbon">
            <a:extLst>
              <a:ext uri="{FF2B5EF4-FFF2-40B4-BE49-F238E27FC236}">
                <a16:creationId xmlns:a16="http://schemas.microsoft.com/office/drawing/2014/main" id="{F7F04D23-70A0-4E77-A6F2-72FC59C24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0069" y="1511068"/>
            <a:ext cx="640080" cy="64008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F587D532-5E7B-4420-8CA9-CDA4258BE2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0069" y="4706850"/>
            <a:ext cx="640080" cy="64008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59DC66E-38AB-4F79-8290-E963DADD6B6D}"/>
              </a:ext>
            </a:extLst>
          </p:cNvPr>
          <p:cNvGrpSpPr/>
          <p:nvPr/>
        </p:nvGrpSpPr>
        <p:grpSpPr>
          <a:xfrm>
            <a:off x="2334469" y="1380265"/>
            <a:ext cx="3442163" cy="907979"/>
            <a:chOff x="2114757" y="3688846"/>
            <a:chExt cx="2775813" cy="9079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106B1C-8AF8-493F-9384-668EC4B1102D}"/>
                </a:ext>
              </a:extLst>
            </p:cNvPr>
            <p:cNvSpPr txBox="1"/>
            <p:nvPr/>
          </p:nvSpPr>
          <p:spPr>
            <a:xfrm>
              <a:off x="2114757" y="3688846"/>
              <a:ext cx="277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Describe objetivo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C70D6F-67DF-49AC-8C37-4762FE095673}"/>
                </a:ext>
              </a:extLst>
            </p:cNvPr>
            <p:cNvSpPr/>
            <p:nvPr/>
          </p:nvSpPr>
          <p:spPr>
            <a:xfrm>
              <a:off x="2114758" y="3990441"/>
              <a:ext cx="2771568" cy="60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s-ES_tradn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2F1DDB-EC54-4E5C-8F76-05DE3AC7453A}"/>
              </a:ext>
            </a:extLst>
          </p:cNvPr>
          <p:cNvGrpSpPr/>
          <p:nvPr/>
        </p:nvGrpSpPr>
        <p:grpSpPr>
          <a:xfrm>
            <a:off x="2334468" y="2978157"/>
            <a:ext cx="3442163" cy="908043"/>
            <a:chOff x="2114757" y="3688846"/>
            <a:chExt cx="2775813" cy="9080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3FF315-D1C0-4DA0-84FA-4D00214BCD09}"/>
                </a:ext>
              </a:extLst>
            </p:cNvPr>
            <p:cNvSpPr txBox="1"/>
            <p:nvPr/>
          </p:nvSpPr>
          <p:spPr>
            <a:xfrm>
              <a:off x="2114757" y="3688846"/>
              <a:ext cx="277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Describe objetivo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C5F600-D8EF-4588-9579-7EC0D7C72B96}"/>
                </a:ext>
              </a:extLst>
            </p:cNvPr>
            <p:cNvSpPr/>
            <p:nvPr/>
          </p:nvSpPr>
          <p:spPr>
            <a:xfrm>
              <a:off x="2114758" y="3990441"/>
              <a:ext cx="2771568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s-ES_tradn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0CFCADF-5E80-4FA3-898E-471D892EDD1C}"/>
              </a:ext>
            </a:extLst>
          </p:cNvPr>
          <p:cNvGrpSpPr/>
          <p:nvPr/>
        </p:nvGrpSpPr>
        <p:grpSpPr>
          <a:xfrm>
            <a:off x="2334467" y="4565939"/>
            <a:ext cx="3442163" cy="908043"/>
            <a:chOff x="2114757" y="3688846"/>
            <a:chExt cx="2775813" cy="90804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008AAE-5E47-418A-B156-5C983450E66B}"/>
                </a:ext>
              </a:extLst>
            </p:cNvPr>
            <p:cNvSpPr txBox="1"/>
            <p:nvPr/>
          </p:nvSpPr>
          <p:spPr>
            <a:xfrm>
              <a:off x="2114757" y="3688846"/>
              <a:ext cx="277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Describe objetivo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C6E986-AB05-4012-982C-3CBDDAE58524}"/>
                </a:ext>
              </a:extLst>
            </p:cNvPr>
            <p:cNvSpPr/>
            <p:nvPr/>
          </p:nvSpPr>
          <p:spPr>
            <a:xfrm>
              <a:off x="2114758" y="3990441"/>
              <a:ext cx="2771568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_tradnl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s-ES_tradnl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s-ES_tradn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FFAE815-8D1E-2ABD-805B-CC4D77539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2BD2FD8-08F7-470B-A520-4878CA35BF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BC63ECE-8649-4B30-AF3E-A4FE64713F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3280238"/>
              </p:ext>
            </p:extLst>
          </p:nvPr>
        </p:nvGraphicFramePr>
        <p:xfrm>
          <a:off x="1029855" y="2124364"/>
          <a:ext cx="10132291" cy="318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83146" y="5539567"/>
            <a:ext cx="2043019" cy="877162"/>
            <a:chOff x="1346727" y="5539567"/>
            <a:chExt cx="2043019" cy="877162"/>
          </a:xfrm>
        </p:grpSpPr>
        <p:sp>
          <p:nvSpPr>
            <p:cNvPr id="9" name="Oval 8"/>
            <p:cNvSpPr/>
            <p:nvPr/>
          </p:nvSpPr>
          <p:spPr>
            <a:xfrm>
              <a:off x="1346727" y="5604854"/>
              <a:ext cx="454202" cy="454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94226" y="5539567"/>
              <a:ext cx="1495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Desempeño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4094" y="5647288"/>
              <a:ext cx="1847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10709" y="5539567"/>
            <a:ext cx="2372561" cy="877162"/>
            <a:chOff x="1346727" y="5539567"/>
            <a:chExt cx="2372561" cy="877162"/>
          </a:xfrm>
        </p:grpSpPr>
        <p:sp>
          <p:nvSpPr>
            <p:cNvPr id="15" name="Oval 14"/>
            <p:cNvSpPr/>
            <p:nvPr/>
          </p:nvSpPr>
          <p:spPr>
            <a:xfrm>
              <a:off x="1346727" y="5604854"/>
              <a:ext cx="454202" cy="4542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94225" y="5539567"/>
              <a:ext cx="1825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Endeudamiento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2910" y="5647288"/>
              <a:ext cx="1847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38272" y="5539567"/>
            <a:ext cx="2043019" cy="877162"/>
            <a:chOff x="1346727" y="5539567"/>
            <a:chExt cx="2043019" cy="877162"/>
          </a:xfrm>
        </p:grpSpPr>
        <p:sp>
          <p:nvSpPr>
            <p:cNvPr id="19" name="Oval 18"/>
            <p:cNvSpPr/>
            <p:nvPr/>
          </p:nvSpPr>
          <p:spPr>
            <a:xfrm>
              <a:off x="1346727" y="5604854"/>
              <a:ext cx="454202" cy="4542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94226" y="5539567"/>
              <a:ext cx="1495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Productividad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66079" y="5647288"/>
              <a:ext cx="1847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65836" y="5539567"/>
            <a:ext cx="2043019" cy="877162"/>
            <a:chOff x="1346727" y="5539567"/>
            <a:chExt cx="2043019" cy="877162"/>
          </a:xfrm>
        </p:grpSpPr>
        <p:sp>
          <p:nvSpPr>
            <p:cNvPr id="23" name="Oval 22"/>
            <p:cNvSpPr/>
            <p:nvPr/>
          </p:nvSpPr>
          <p:spPr>
            <a:xfrm>
              <a:off x="1346727" y="5604854"/>
              <a:ext cx="454202" cy="4542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94226" y="5539567"/>
              <a:ext cx="1495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Crecimiento anual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66079" y="5647288"/>
              <a:ext cx="1847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_tradnl" sz="4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8C636C6-D09C-4E9F-928A-99D5601065F0}"/>
              </a:ext>
            </a:extLst>
          </p:cNvPr>
          <p:cNvSpPr txBox="1"/>
          <p:nvPr/>
        </p:nvSpPr>
        <p:spPr>
          <a:xfrm>
            <a:off x="725915" y="527284"/>
            <a:ext cx="599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1981A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PRESENTACIÓN DE DATOS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D4EFDC-2FFF-44E6-9AA5-1BE77EE44A4D}"/>
              </a:ext>
            </a:extLst>
          </p:cNvPr>
          <p:cNvSpPr/>
          <p:nvPr/>
        </p:nvSpPr>
        <p:spPr>
          <a:xfrm>
            <a:off x="596442" y="585631"/>
            <a:ext cx="45719" cy="752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7F78C-9CF4-4A9D-9FA2-B3ABD6D61B33}"/>
              </a:ext>
            </a:extLst>
          </p:cNvPr>
          <p:cNvSpPr txBox="1"/>
          <p:nvPr/>
        </p:nvSpPr>
        <p:spPr>
          <a:xfrm>
            <a:off x="725915" y="1033162"/>
            <a:ext cx="618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información con datos duros que sustenten a tu empresa.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73F1E4-7B7C-057C-BDCA-7F288005C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363AE2C-B8D2-4C89-A696-664F6B6E34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/>
          <p:cNvSpPr/>
          <p:nvPr/>
        </p:nvSpPr>
        <p:spPr>
          <a:xfrm>
            <a:off x="4405748" y="0"/>
            <a:ext cx="7786252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4405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1C168E-BDF2-435E-847F-93C8C91C9E95}"/>
              </a:ext>
            </a:extLst>
          </p:cNvPr>
          <p:cNvSpPr txBox="1"/>
          <p:nvPr/>
        </p:nvSpPr>
        <p:spPr>
          <a:xfrm>
            <a:off x="-17504" y="184044"/>
            <a:ext cx="550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DC0BB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FRASE SOBRE TU EMPRESA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6949B-AE34-4207-A504-8DB499CB4546}"/>
              </a:ext>
            </a:extLst>
          </p:cNvPr>
          <p:cNvSpPr txBox="1"/>
          <p:nvPr/>
        </p:nvSpPr>
        <p:spPr>
          <a:xfrm>
            <a:off x="363142" y="1149239"/>
            <a:ext cx="427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DC0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Escribe </a:t>
            </a:r>
            <a:r>
              <a:rPr lang="en-US" sz="1600" dirty="0" err="1">
                <a:solidFill>
                  <a:srgbClr val="FDC0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lang="en-US" sz="1600" dirty="0">
                <a:solidFill>
                  <a:srgbClr val="FDC0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slogan de </a:t>
            </a:r>
            <a:r>
              <a:rPr lang="en-US" sz="1600" dirty="0" err="1">
                <a:solidFill>
                  <a:srgbClr val="FDC0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</a:t>
            </a:r>
            <a:r>
              <a:rPr lang="en-US" sz="1600" dirty="0">
                <a:solidFill>
                  <a:srgbClr val="FDC0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FDC0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empresa</a:t>
            </a:r>
            <a:endParaRPr lang="en-US" sz="1600" dirty="0">
              <a:solidFill>
                <a:srgbClr val="FDC0B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632C5C-23B8-454F-B6BA-B82C2CC9D448}"/>
              </a:ext>
            </a:extLst>
          </p:cNvPr>
          <p:cNvSpPr/>
          <p:nvPr/>
        </p:nvSpPr>
        <p:spPr>
          <a:xfrm>
            <a:off x="230301" y="719901"/>
            <a:ext cx="45719" cy="752559"/>
          </a:xfrm>
          <a:prstGeom prst="rect">
            <a:avLst/>
          </a:prstGeom>
          <a:solidFill>
            <a:srgbClr val="FDC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24455-5962-47A1-8FD1-53F0E865E51C}"/>
              </a:ext>
            </a:extLst>
          </p:cNvPr>
          <p:cNvSpPr txBox="1"/>
          <p:nvPr/>
        </p:nvSpPr>
        <p:spPr>
          <a:xfrm>
            <a:off x="4722725" y="2289040"/>
            <a:ext cx="61495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endParaRPr lang="en-US" sz="6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18C12-269D-43AC-AF5E-7812FD3F6C63}"/>
              </a:ext>
            </a:extLst>
          </p:cNvPr>
          <p:cNvSpPr txBox="1"/>
          <p:nvPr/>
        </p:nvSpPr>
        <p:spPr>
          <a:xfrm>
            <a:off x="5296412" y="3091991"/>
            <a:ext cx="61495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endParaRPr lang="en-US" sz="6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71996D-13A2-4180-B4D1-DCC14013E802}"/>
              </a:ext>
            </a:extLst>
          </p:cNvPr>
          <p:cNvSpPr/>
          <p:nvPr/>
        </p:nvSpPr>
        <p:spPr>
          <a:xfrm>
            <a:off x="5198457" y="2691882"/>
            <a:ext cx="6200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_tradnl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_tradnl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_tradnl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_tradnl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_tradnl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_tradnl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_tradnl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_tradnl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84F00-0875-4740-B3C4-4B64F9865758}"/>
              </a:ext>
            </a:extLst>
          </p:cNvPr>
          <p:cNvSpPr txBox="1"/>
          <p:nvPr/>
        </p:nvSpPr>
        <p:spPr>
          <a:xfrm>
            <a:off x="5485926" y="4725940"/>
            <a:ext cx="6149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María Chavez, CEO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94CCAE-7FB2-DA98-66A2-9224CFD67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" y="6302434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07610988"/>
              </p:ext>
            </p:extLst>
          </p:nvPr>
        </p:nvGraphicFramePr>
        <p:xfrm>
          <a:off x="436552" y="2324100"/>
          <a:ext cx="5654568" cy="359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7908855" y="3861047"/>
            <a:ext cx="2465408" cy="1287329"/>
          </a:xfrm>
          <a:prstGeom prst="rect">
            <a:avLst/>
          </a:prstGeom>
          <a:solidFill>
            <a:srgbClr val="F2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9995" y="3985289"/>
            <a:ext cx="1822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$463099</a:t>
            </a:r>
          </a:p>
          <a:p>
            <a:pPr algn="ctr"/>
            <a:r>
              <a:rPr lang="en-US" sz="2000" dirty="0" err="1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ventas</a:t>
            </a:r>
            <a:r>
              <a:rPr lang="en-US" sz="200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n-US" sz="2000" dirty="0" err="1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año</a:t>
            </a:r>
            <a:endParaRPr lang="en-US" sz="2000" dirty="0">
              <a:solidFill>
                <a:prstClr val="white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DCFBB-7B7B-4FAA-AA44-E4ABB093B30B}"/>
              </a:ext>
            </a:extLst>
          </p:cNvPr>
          <p:cNvSpPr txBox="1"/>
          <p:nvPr/>
        </p:nvSpPr>
        <p:spPr>
          <a:xfrm>
            <a:off x="725915" y="527284"/>
            <a:ext cx="2603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C6543F-B1F7-4EB1-8760-6AEDBF165E9E}"/>
              </a:ext>
            </a:extLst>
          </p:cNvPr>
          <p:cNvSpPr/>
          <p:nvPr/>
        </p:nvSpPr>
        <p:spPr>
          <a:xfrm>
            <a:off x="596442" y="585631"/>
            <a:ext cx="45719" cy="752559"/>
          </a:xfrm>
          <a:prstGeom prst="rect">
            <a:avLst/>
          </a:prstGeom>
          <a:solidFill>
            <a:srgbClr val="29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943E0-8704-4AC3-83F0-986C2D4BC137}"/>
              </a:ext>
            </a:extLst>
          </p:cNvPr>
          <p:cNvSpPr txBox="1"/>
          <p:nvPr/>
        </p:nvSpPr>
        <p:spPr>
          <a:xfrm>
            <a:off x="725915" y="1033162"/>
            <a:ext cx="645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</a:t>
            </a:r>
            <a:r>
              <a:rPr lang="en-US" sz="16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</a:t>
            </a:r>
            <a:r>
              <a:rPr lang="en-US" sz="16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beneficios</a:t>
            </a:r>
            <a:r>
              <a:rPr lang="en-US" sz="16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sz="16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puedes</a:t>
            </a:r>
            <a:r>
              <a:rPr lang="en-US" sz="16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ofrecer</a:t>
            </a:r>
            <a:r>
              <a:rPr lang="en-US" sz="16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contra la </a:t>
            </a:r>
            <a:r>
              <a:rPr lang="en-US" sz="16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competencia</a:t>
            </a:r>
            <a:endParaRPr lang="en-US" sz="1600" i="1" dirty="0">
              <a:solidFill>
                <a:srgbClr val="29B2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0C45D-ADFF-4101-BE4B-1E0AE3E96734}"/>
              </a:ext>
            </a:extLst>
          </p:cNvPr>
          <p:cNvSpPr/>
          <p:nvPr/>
        </p:nvSpPr>
        <p:spPr>
          <a:xfrm>
            <a:off x="6729599" y="2289067"/>
            <a:ext cx="4783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_tradnl" sz="20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0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_tradnl" sz="20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_tradnl" sz="20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_tradnl" sz="20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0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_tradnl" sz="20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_tradnl" sz="20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_tradnl" sz="20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0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_tradnl" sz="20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000" dirty="0" err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D2D6BA-57ED-3CF5-0A1B-7BAD52B66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B4E889-6E34-4286-9560-D44678F6F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B5EB678-E342-452E-BAF8-DF01C266D7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6073140" y="222148"/>
            <a:ext cx="45719" cy="752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97468" y="2324100"/>
            <a:ext cx="2318327" cy="3306618"/>
            <a:chOff x="1870364" y="2065546"/>
            <a:chExt cx="2318327" cy="3306618"/>
          </a:xfrm>
        </p:grpSpPr>
        <p:sp>
          <p:nvSpPr>
            <p:cNvPr id="35" name="Freeform 34"/>
            <p:cNvSpPr/>
            <p:nvPr/>
          </p:nvSpPr>
          <p:spPr>
            <a:xfrm>
              <a:off x="1870364" y="2065546"/>
              <a:ext cx="2318327" cy="766618"/>
            </a:xfrm>
            <a:custGeom>
              <a:avLst/>
              <a:gdLst>
                <a:gd name="connsiteX0" fmla="*/ 141557 w 2318327"/>
                <a:gd name="connsiteY0" fmla="*/ 0 h 766618"/>
                <a:gd name="connsiteX1" fmla="*/ 2176770 w 2318327"/>
                <a:gd name="connsiteY1" fmla="*/ 0 h 766618"/>
                <a:gd name="connsiteX2" fmla="*/ 2318327 w 2318327"/>
                <a:gd name="connsiteY2" fmla="*/ 141557 h 766618"/>
                <a:gd name="connsiteX3" fmla="*/ 2318327 w 2318327"/>
                <a:gd name="connsiteY3" fmla="*/ 766618 h 766618"/>
                <a:gd name="connsiteX4" fmla="*/ 0 w 2318327"/>
                <a:gd name="connsiteY4" fmla="*/ 766618 h 766618"/>
                <a:gd name="connsiteX5" fmla="*/ 0 w 2318327"/>
                <a:gd name="connsiteY5" fmla="*/ 141557 h 766618"/>
                <a:gd name="connsiteX6" fmla="*/ 141557 w 2318327"/>
                <a:gd name="connsiteY6" fmla="*/ 0 h 76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766618">
                  <a:moveTo>
                    <a:pt x="141557" y="0"/>
                  </a:moveTo>
                  <a:lnTo>
                    <a:pt x="2176770" y="0"/>
                  </a:lnTo>
                  <a:cubicBezTo>
                    <a:pt x="2254950" y="0"/>
                    <a:pt x="2318327" y="63377"/>
                    <a:pt x="2318327" y="141557"/>
                  </a:cubicBezTo>
                  <a:lnTo>
                    <a:pt x="2318327" y="766618"/>
                  </a:lnTo>
                  <a:lnTo>
                    <a:pt x="0" y="766618"/>
                  </a:lnTo>
                  <a:lnTo>
                    <a:pt x="0" y="141557"/>
                  </a:lnTo>
                  <a:cubicBezTo>
                    <a:pt x="0" y="63377"/>
                    <a:pt x="63377" y="0"/>
                    <a:pt x="141557" y="0"/>
                  </a:cubicBezTo>
                  <a:close/>
                </a:path>
              </a:pathLst>
            </a:custGeom>
            <a:solidFill>
              <a:srgbClr val="1981A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870364" y="2832164"/>
              <a:ext cx="2318327" cy="2540000"/>
            </a:xfrm>
            <a:custGeom>
              <a:avLst/>
              <a:gdLst>
                <a:gd name="connsiteX0" fmla="*/ 0 w 2318327"/>
                <a:gd name="connsiteY0" fmla="*/ 0 h 2540000"/>
                <a:gd name="connsiteX1" fmla="*/ 2318327 w 2318327"/>
                <a:gd name="connsiteY1" fmla="*/ 0 h 2540000"/>
                <a:gd name="connsiteX2" fmla="*/ 2318327 w 2318327"/>
                <a:gd name="connsiteY2" fmla="*/ 2398443 h 2540000"/>
                <a:gd name="connsiteX3" fmla="*/ 2176770 w 2318327"/>
                <a:gd name="connsiteY3" fmla="*/ 2540000 h 2540000"/>
                <a:gd name="connsiteX4" fmla="*/ 141557 w 2318327"/>
                <a:gd name="connsiteY4" fmla="*/ 2540000 h 2540000"/>
                <a:gd name="connsiteX5" fmla="*/ 0 w 2318327"/>
                <a:gd name="connsiteY5" fmla="*/ 2398443 h 2540000"/>
                <a:gd name="connsiteX6" fmla="*/ 0 w 2318327"/>
                <a:gd name="connsiteY6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2540000">
                  <a:moveTo>
                    <a:pt x="0" y="0"/>
                  </a:moveTo>
                  <a:lnTo>
                    <a:pt x="2318327" y="0"/>
                  </a:lnTo>
                  <a:lnTo>
                    <a:pt x="2318327" y="2398443"/>
                  </a:lnTo>
                  <a:cubicBezTo>
                    <a:pt x="2318327" y="2476623"/>
                    <a:pt x="2254950" y="2540000"/>
                    <a:pt x="2176770" y="2540000"/>
                  </a:cubicBezTo>
                  <a:lnTo>
                    <a:pt x="141557" y="2540000"/>
                  </a:lnTo>
                  <a:cubicBezTo>
                    <a:pt x="63377" y="2540000"/>
                    <a:pt x="0" y="2476623"/>
                    <a:pt x="0" y="23984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02037" y="2266279"/>
              <a:ext cx="1600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INDIVIDUAL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39462" y="2971514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$15 /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83306" y="345868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3489" y="3965547"/>
              <a:ext cx="987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Usuario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8853" y="4437259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Update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995055" y="3347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995055" y="3855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95055" y="4345378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995055" y="4873401"/>
              <a:ext cx="2068945" cy="323273"/>
            </a:xfrm>
            <a:prstGeom prst="rect">
              <a:avLst/>
            </a:prstGeom>
            <a:solidFill>
              <a:srgbClr val="1981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56950" y="4869183"/>
              <a:ext cx="1341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CONOCE MÁS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57047" y="2324100"/>
            <a:ext cx="2318327" cy="3306618"/>
            <a:chOff x="4939619" y="2065546"/>
            <a:chExt cx="2318327" cy="3306618"/>
          </a:xfrm>
        </p:grpSpPr>
        <p:sp>
          <p:nvSpPr>
            <p:cNvPr id="57" name="Freeform 56"/>
            <p:cNvSpPr/>
            <p:nvPr/>
          </p:nvSpPr>
          <p:spPr>
            <a:xfrm>
              <a:off x="4939619" y="2065546"/>
              <a:ext cx="2318327" cy="766618"/>
            </a:xfrm>
            <a:custGeom>
              <a:avLst/>
              <a:gdLst>
                <a:gd name="connsiteX0" fmla="*/ 141557 w 2318327"/>
                <a:gd name="connsiteY0" fmla="*/ 0 h 766618"/>
                <a:gd name="connsiteX1" fmla="*/ 2176770 w 2318327"/>
                <a:gd name="connsiteY1" fmla="*/ 0 h 766618"/>
                <a:gd name="connsiteX2" fmla="*/ 2318327 w 2318327"/>
                <a:gd name="connsiteY2" fmla="*/ 141557 h 766618"/>
                <a:gd name="connsiteX3" fmla="*/ 2318327 w 2318327"/>
                <a:gd name="connsiteY3" fmla="*/ 766618 h 766618"/>
                <a:gd name="connsiteX4" fmla="*/ 0 w 2318327"/>
                <a:gd name="connsiteY4" fmla="*/ 766618 h 766618"/>
                <a:gd name="connsiteX5" fmla="*/ 0 w 2318327"/>
                <a:gd name="connsiteY5" fmla="*/ 141557 h 766618"/>
                <a:gd name="connsiteX6" fmla="*/ 141557 w 2318327"/>
                <a:gd name="connsiteY6" fmla="*/ 0 h 76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766618">
                  <a:moveTo>
                    <a:pt x="141557" y="0"/>
                  </a:moveTo>
                  <a:lnTo>
                    <a:pt x="2176770" y="0"/>
                  </a:lnTo>
                  <a:cubicBezTo>
                    <a:pt x="2254950" y="0"/>
                    <a:pt x="2318327" y="63377"/>
                    <a:pt x="2318327" y="141557"/>
                  </a:cubicBezTo>
                  <a:lnTo>
                    <a:pt x="2318327" y="766618"/>
                  </a:lnTo>
                  <a:lnTo>
                    <a:pt x="0" y="766618"/>
                  </a:lnTo>
                  <a:lnTo>
                    <a:pt x="0" y="141557"/>
                  </a:lnTo>
                  <a:cubicBezTo>
                    <a:pt x="0" y="63377"/>
                    <a:pt x="63377" y="0"/>
                    <a:pt x="141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39619" y="2832164"/>
              <a:ext cx="2318327" cy="2540000"/>
            </a:xfrm>
            <a:custGeom>
              <a:avLst/>
              <a:gdLst>
                <a:gd name="connsiteX0" fmla="*/ 0 w 2318327"/>
                <a:gd name="connsiteY0" fmla="*/ 0 h 2540000"/>
                <a:gd name="connsiteX1" fmla="*/ 2318327 w 2318327"/>
                <a:gd name="connsiteY1" fmla="*/ 0 h 2540000"/>
                <a:gd name="connsiteX2" fmla="*/ 2318327 w 2318327"/>
                <a:gd name="connsiteY2" fmla="*/ 2398443 h 2540000"/>
                <a:gd name="connsiteX3" fmla="*/ 2176770 w 2318327"/>
                <a:gd name="connsiteY3" fmla="*/ 2540000 h 2540000"/>
                <a:gd name="connsiteX4" fmla="*/ 141557 w 2318327"/>
                <a:gd name="connsiteY4" fmla="*/ 2540000 h 2540000"/>
                <a:gd name="connsiteX5" fmla="*/ 0 w 2318327"/>
                <a:gd name="connsiteY5" fmla="*/ 2398443 h 2540000"/>
                <a:gd name="connsiteX6" fmla="*/ 0 w 2318327"/>
                <a:gd name="connsiteY6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2540000">
                  <a:moveTo>
                    <a:pt x="0" y="0"/>
                  </a:moveTo>
                  <a:lnTo>
                    <a:pt x="2318327" y="0"/>
                  </a:lnTo>
                  <a:lnTo>
                    <a:pt x="2318327" y="2398443"/>
                  </a:lnTo>
                  <a:cubicBezTo>
                    <a:pt x="2318327" y="2476623"/>
                    <a:pt x="2254950" y="2540000"/>
                    <a:pt x="2176770" y="2540000"/>
                  </a:cubicBezTo>
                  <a:lnTo>
                    <a:pt x="141557" y="2540000"/>
                  </a:lnTo>
                  <a:cubicBezTo>
                    <a:pt x="63377" y="2540000"/>
                    <a:pt x="0" y="2476623"/>
                    <a:pt x="0" y="23984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11309" y="2248800"/>
              <a:ext cx="1035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PAREJA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08717" y="2971514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$15 /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852561" y="345868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1309" y="3965547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usuarios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5171" y="4437259"/>
              <a:ext cx="1362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Update *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064310" y="3347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064310" y="3855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64310" y="4345378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064310" y="4873401"/>
              <a:ext cx="2068945" cy="3232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92615" y="4869182"/>
              <a:ext cx="1341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CONOCE MÁS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16626" y="2324100"/>
            <a:ext cx="2318327" cy="3306618"/>
            <a:chOff x="8003309" y="2065546"/>
            <a:chExt cx="2318327" cy="3306618"/>
          </a:xfrm>
        </p:grpSpPr>
        <p:sp>
          <p:nvSpPr>
            <p:cNvPr id="79" name="Freeform 78"/>
            <p:cNvSpPr/>
            <p:nvPr/>
          </p:nvSpPr>
          <p:spPr>
            <a:xfrm>
              <a:off x="8003309" y="2065546"/>
              <a:ext cx="2318327" cy="766618"/>
            </a:xfrm>
            <a:custGeom>
              <a:avLst/>
              <a:gdLst>
                <a:gd name="connsiteX0" fmla="*/ 141557 w 2318327"/>
                <a:gd name="connsiteY0" fmla="*/ 0 h 766618"/>
                <a:gd name="connsiteX1" fmla="*/ 2176770 w 2318327"/>
                <a:gd name="connsiteY1" fmla="*/ 0 h 766618"/>
                <a:gd name="connsiteX2" fmla="*/ 2318327 w 2318327"/>
                <a:gd name="connsiteY2" fmla="*/ 141557 h 766618"/>
                <a:gd name="connsiteX3" fmla="*/ 2318327 w 2318327"/>
                <a:gd name="connsiteY3" fmla="*/ 766618 h 766618"/>
                <a:gd name="connsiteX4" fmla="*/ 0 w 2318327"/>
                <a:gd name="connsiteY4" fmla="*/ 766618 h 766618"/>
                <a:gd name="connsiteX5" fmla="*/ 0 w 2318327"/>
                <a:gd name="connsiteY5" fmla="*/ 141557 h 766618"/>
                <a:gd name="connsiteX6" fmla="*/ 141557 w 2318327"/>
                <a:gd name="connsiteY6" fmla="*/ 0 h 76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766618">
                  <a:moveTo>
                    <a:pt x="141557" y="0"/>
                  </a:moveTo>
                  <a:lnTo>
                    <a:pt x="2176770" y="0"/>
                  </a:lnTo>
                  <a:cubicBezTo>
                    <a:pt x="2254950" y="0"/>
                    <a:pt x="2318327" y="63377"/>
                    <a:pt x="2318327" y="141557"/>
                  </a:cubicBezTo>
                  <a:lnTo>
                    <a:pt x="2318327" y="766618"/>
                  </a:lnTo>
                  <a:lnTo>
                    <a:pt x="0" y="766618"/>
                  </a:lnTo>
                  <a:lnTo>
                    <a:pt x="0" y="141557"/>
                  </a:lnTo>
                  <a:cubicBezTo>
                    <a:pt x="0" y="63377"/>
                    <a:pt x="63377" y="0"/>
                    <a:pt x="141557" y="0"/>
                  </a:cubicBezTo>
                  <a:close/>
                </a:path>
              </a:pathLst>
            </a:custGeom>
            <a:solidFill>
              <a:srgbClr val="FDC0B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003309" y="2832164"/>
              <a:ext cx="2318327" cy="2540000"/>
            </a:xfrm>
            <a:custGeom>
              <a:avLst/>
              <a:gdLst>
                <a:gd name="connsiteX0" fmla="*/ 0 w 2318327"/>
                <a:gd name="connsiteY0" fmla="*/ 0 h 2540000"/>
                <a:gd name="connsiteX1" fmla="*/ 2318327 w 2318327"/>
                <a:gd name="connsiteY1" fmla="*/ 0 h 2540000"/>
                <a:gd name="connsiteX2" fmla="*/ 2318327 w 2318327"/>
                <a:gd name="connsiteY2" fmla="*/ 2398443 h 2540000"/>
                <a:gd name="connsiteX3" fmla="*/ 2176770 w 2318327"/>
                <a:gd name="connsiteY3" fmla="*/ 2540000 h 2540000"/>
                <a:gd name="connsiteX4" fmla="*/ 141557 w 2318327"/>
                <a:gd name="connsiteY4" fmla="*/ 2540000 h 2540000"/>
                <a:gd name="connsiteX5" fmla="*/ 0 w 2318327"/>
                <a:gd name="connsiteY5" fmla="*/ 2398443 h 2540000"/>
                <a:gd name="connsiteX6" fmla="*/ 0 w 2318327"/>
                <a:gd name="connsiteY6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2540000">
                  <a:moveTo>
                    <a:pt x="0" y="0"/>
                  </a:moveTo>
                  <a:lnTo>
                    <a:pt x="2318327" y="0"/>
                  </a:lnTo>
                  <a:lnTo>
                    <a:pt x="2318327" y="2398443"/>
                  </a:lnTo>
                  <a:cubicBezTo>
                    <a:pt x="2318327" y="2476623"/>
                    <a:pt x="2254950" y="2540000"/>
                    <a:pt x="2176770" y="2540000"/>
                  </a:cubicBezTo>
                  <a:lnTo>
                    <a:pt x="141557" y="2540000"/>
                  </a:lnTo>
                  <a:cubicBezTo>
                    <a:pt x="63377" y="2540000"/>
                    <a:pt x="0" y="2476623"/>
                    <a:pt x="0" y="23984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444368" y="2248800"/>
              <a:ext cx="1369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572407" y="2971514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$15 /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916251" y="345868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547560" y="3947879"/>
              <a:ext cx="1257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100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usuarios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449168" y="4437259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Update **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8128000" y="3347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128000" y="3855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128000" y="4345378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8128000" y="4873401"/>
              <a:ext cx="2068945" cy="323273"/>
            </a:xfrm>
            <a:prstGeom prst="rect">
              <a:avLst/>
            </a:prstGeom>
            <a:solidFill>
              <a:srgbClr val="FDC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505882" y="4869181"/>
              <a:ext cx="1341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CONOCE MÁS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776205" y="2324100"/>
            <a:ext cx="2318327" cy="3306618"/>
            <a:chOff x="8003309" y="2065546"/>
            <a:chExt cx="2318327" cy="3306618"/>
          </a:xfrm>
        </p:grpSpPr>
        <p:sp>
          <p:nvSpPr>
            <p:cNvPr id="92" name="Freeform 91"/>
            <p:cNvSpPr/>
            <p:nvPr/>
          </p:nvSpPr>
          <p:spPr>
            <a:xfrm>
              <a:off x="8003309" y="2065546"/>
              <a:ext cx="2318327" cy="766618"/>
            </a:xfrm>
            <a:custGeom>
              <a:avLst/>
              <a:gdLst>
                <a:gd name="connsiteX0" fmla="*/ 141557 w 2318327"/>
                <a:gd name="connsiteY0" fmla="*/ 0 h 766618"/>
                <a:gd name="connsiteX1" fmla="*/ 2176770 w 2318327"/>
                <a:gd name="connsiteY1" fmla="*/ 0 h 766618"/>
                <a:gd name="connsiteX2" fmla="*/ 2318327 w 2318327"/>
                <a:gd name="connsiteY2" fmla="*/ 141557 h 766618"/>
                <a:gd name="connsiteX3" fmla="*/ 2318327 w 2318327"/>
                <a:gd name="connsiteY3" fmla="*/ 766618 h 766618"/>
                <a:gd name="connsiteX4" fmla="*/ 0 w 2318327"/>
                <a:gd name="connsiteY4" fmla="*/ 766618 h 766618"/>
                <a:gd name="connsiteX5" fmla="*/ 0 w 2318327"/>
                <a:gd name="connsiteY5" fmla="*/ 141557 h 766618"/>
                <a:gd name="connsiteX6" fmla="*/ 141557 w 2318327"/>
                <a:gd name="connsiteY6" fmla="*/ 0 h 76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766618">
                  <a:moveTo>
                    <a:pt x="141557" y="0"/>
                  </a:moveTo>
                  <a:lnTo>
                    <a:pt x="2176770" y="0"/>
                  </a:lnTo>
                  <a:cubicBezTo>
                    <a:pt x="2254950" y="0"/>
                    <a:pt x="2318327" y="63377"/>
                    <a:pt x="2318327" y="141557"/>
                  </a:cubicBezTo>
                  <a:lnTo>
                    <a:pt x="2318327" y="766618"/>
                  </a:lnTo>
                  <a:lnTo>
                    <a:pt x="0" y="766618"/>
                  </a:lnTo>
                  <a:lnTo>
                    <a:pt x="0" y="141557"/>
                  </a:lnTo>
                  <a:cubicBezTo>
                    <a:pt x="0" y="63377"/>
                    <a:pt x="63377" y="0"/>
                    <a:pt x="141557" y="0"/>
                  </a:cubicBezTo>
                  <a:close/>
                </a:path>
              </a:pathLst>
            </a:custGeom>
            <a:solidFill>
              <a:srgbClr val="29B2BC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8003309" y="2832164"/>
              <a:ext cx="2318327" cy="2540000"/>
            </a:xfrm>
            <a:custGeom>
              <a:avLst/>
              <a:gdLst>
                <a:gd name="connsiteX0" fmla="*/ 0 w 2318327"/>
                <a:gd name="connsiteY0" fmla="*/ 0 h 2540000"/>
                <a:gd name="connsiteX1" fmla="*/ 2318327 w 2318327"/>
                <a:gd name="connsiteY1" fmla="*/ 0 h 2540000"/>
                <a:gd name="connsiteX2" fmla="*/ 2318327 w 2318327"/>
                <a:gd name="connsiteY2" fmla="*/ 2398443 h 2540000"/>
                <a:gd name="connsiteX3" fmla="*/ 2176770 w 2318327"/>
                <a:gd name="connsiteY3" fmla="*/ 2540000 h 2540000"/>
                <a:gd name="connsiteX4" fmla="*/ 141557 w 2318327"/>
                <a:gd name="connsiteY4" fmla="*/ 2540000 h 2540000"/>
                <a:gd name="connsiteX5" fmla="*/ 0 w 2318327"/>
                <a:gd name="connsiteY5" fmla="*/ 2398443 h 2540000"/>
                <a:gd name="connsiteX6" fmla="*/ 0 w 2318327"/>
                <a:gd name="connsiteY6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27" h="2540000">
                  <a:moveTo>
                    <a:pt x="0" y="0"/>
                  </a:moveTo>
                  <a:lnTo>
                    <a:pt x="2318327" y="0"/>
                  </a:lnTo>
                  <a:lnTo>
                    <a:pt x="2318327" y="2398443"/>
                  </a:lnTo>
                  <a:cubicBezTo>
                    <a:pt x="2318327" y="2476623"/>
                    <a:pt x="2254950" y="2540000"/>
                    <a:pt x="2176770" y="2540000"/>
                  </a:cubicBezTo>
                  <a:lnTo>
                    <a:pt x="141557" y="2540000"/>
                  </a:lnTo>
                  <a:cubicBezTo>
                    <a:pt x="63377" y="2540000"/>
                    <a:pt x="0" y="2476623"/>
                    <a:pt x="0" y="23984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800033" y="224880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572407" y="2971514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$15 /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916251" y="345868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687021" y="3965547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límite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49168" y="4437259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Update **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8128000" y="3347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128000" y="3855851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00" y="4345378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8128000" y="4873401"/>
              <a:ext cx="2068945" cy="323273"/>
            </a:xfrm>
            <a:prstGeom prst="rect">
              <a:avLst/>
            </a:prstGeom>
            <a:solidFill>
              <a:srgbClr val="29B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505882" y="4869181"/>
              <a:ext cx="1341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CONOCE MÁS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A249D62-1CA7-4276-8477-F268F83BDB17}"/>
              </a:ext>
            </a:extLst>
          </p:cNvPr>
          <p:cNvSpPr txBox="1"/>
          <p:nvPr/>
        </p:nvSpPr>
        <p:spPr>
          <a:xfrm>
            <a:off x="-2" y="527284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9B2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PRESENTACIÓN DE PRECIOS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7F44A5-DB25-42EA-ACFB-3E2F54F0B672}"/>
              </a:ext>
            </a:extLst>
          </p:cNvPr>
          <p:cNvSpPr txBox="1"/>
          <p:nvPr/>
        </p:nvSpPr>
        <p:spPr>
          <a:xfrm>
            <a:off x="3427363" y="1150287"/>
            <a:ext cx="534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el plan de precios que tu empresa ofrece por sus servicios/ productos</a:t>
            </a:r>
            <a:endParaRPr lang="en-US" sz="1600" i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B88747-6EC5-7C19-CF57-F3D154D81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28" y="6330716"/>
            <a:ext cx="2114015" cy="3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454</Words>
  <Application>Microsoft Macintosh PowerPoint</Application>
  <PresentationFormat>Panorámica</PresentationFormat>
  <Paragraphs>104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Alan Suárez Santamaría</dc:creator>
  <cp:lastModifiedBy>Alan Suárez Santamaría</cp:lastModifiedBy>
  <cp:revision>2</cp:revision>
  <dcterms:created xsi:type="dcterms:W3CDTF">2023-03-15T14:41:05Z</dcterms:created>
  <dcterms:modified xsi:type="dcterms:W3CDTF">2023-03-15T15:08:32Z</dcterms:modified>
</cp:coreProperties>
</file>