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77" r:id="rId2"/>
    <p:sldId id="280" r:id="rId3"/>
    <p:sldId id="279" r:id="rId4"/>
    <p:sldId id="283" r:id="rId5"/>
    <p:sldId id="285" r:id="rId6"/>
    <p:sldId id="284" r:id="rId7"/>
    <p:sldId id="288" r:id="rId8"/>
    <p:sldId id="286" r:id="rId9"/>
    <p:sldId id="281" r:id="rId10"/>
    <p:sldId id="287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BAB5"/>
    <a:srgbClr val="1981A8"/>
    <a:srgbClr val="27AFB9"/>
    <a:srgbClr val="F17604"/>
    <a:srgbClr val="D4BD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95"/>
  </p:normalViewPr>
  <p:slideViewPr>
    <p:cSldViewPr snapToGrid="0">
      <p:cViewPr>
        <p:scale>
          <a:sx n="78" d="100"/>
          <a:sy n="78" d="100"/>
        </p:scale>
        <p:origin x="13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30BEA-694A-FE4A-A304-C28AD71B2D24}" type="datetimeFigureOut">
              <a:rPr lang="es-ES_tradnl" smtClean="0"/>
              <a:t>15/3/23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8DED1-9FB0-6E47-AA21-3AE1914EDA0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86807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Encuentra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plantillas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: </a:t>
            </a:r>
            <a:r>
              <a:rPr lang="en-US" dirty="0" err="1"/>
              <a:t>www.guiadelempresario.com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6313E-4FDD-43D6-B7BE-776DF8C4F6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9716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Encuentra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plantillas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: </a:t>
            </a:r>
            <a:r>
              <a:rPr lang="en-US" dirty="0" err="1"/>
              <a:t>www.guiadelempresario.com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6313E-4FDD-43D6-B7BE-776DF8C4F65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27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Encuentra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plantillas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: </a:t>
            </a:r>
            <a:r>
              <a:rPr lang="en-US" dirty="0" err="1"/>
              <a:t>www.guiadelempresario.com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68DED1-9FB0-6E47-AA21-3AE1914EDA09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74175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Encuentra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plantillas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: </a:t>
            </a:r>
            <a:r>
              <a:rPr lang="en-US" dirty="0" err="1"/>
              <a:t>www.guiadelempresario.com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68DED1-9FB0-6E47-AA21-3AE1914EDA09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06108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Encuentra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plantillas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: </a:t>
            </a:r>
            <a:r>
              <a:rPr lang="en-US" dirty="0" err="1"/>
              <a:t>www.guiadelempresario.com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6313E-4FDD-43D6-B7BE-776DF8C4F65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30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Encuentra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plantillas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: </a:t>
            </a:r>
            <a:r>
              <a:rPr lang="en-US" dirty="0" err="1"/>
              <a:t>www.guiadelempresario.com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6313E-4FDD-43D6-B7BE-776DF8C4F65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10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Encuentra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plantillas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: </a:t>
            </a:r>
            <a:r>
              <a:rPr lang="en-US" dirty="0" err="1"/>
              <a:t>www.guiadelempresario.com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6313E-4FDD-43D6-B7BE-776DF8C4F65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680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Encuentra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plantillas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: </a:t>
            </a:r>
            <a:r>
              <a:rPr lang="en-US" dirty="0" err="1"/>
              <a:t>www.guiadelempresario.com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6313E-4FDD-43D6-B7BE-776DF8C4F65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78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Encuentra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plantillas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: </a:t>
            </a:r>
            <a:r>
              <a:rPr lang="en-US" dirty="0" err="1"/>
              <a:t>www.guiadelempresario.com</a:t>
            </a:r>
            <a:endParaRPr lang="en-US" dirty="0"/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68DED1-9FB0-6E47-AA21-3AE1914EDA09}" type="slidenum">
              <a:rPr lang="es-ES_tradnl" smtClean="0"/>
              <a:t>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448125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Encuentra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plantillas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: </a:t>
            </a:r>
            <a:r>
              <a:rPr lang="en-US" dirty="0" err="1"/>
              <a:t>www.guiadelempresario.com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6313E-4FDD-43D6-B7BE-776DF8C4F65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735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0F2643-CEB7-E967-BE3E-5DD235870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2F5F216-913E-FA67-CDCB-9F7AB2B4EE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AA0CBF-3FBB-C115-9133-4A2C95B5B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B896-8532-8A41-AA21-2F5ACE2F5294}" type="datetimeFigureOut">
              <a:rPr lang="es-ES_tradnl" smtClean="0"/>
              <a:t>15/3/23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D73174-BB33-8FFD-C880-8236462CA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907FA0-90D4-9464-A7DD-103B4A2B1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2251-2D89-4A40-A796-30F7A7015DD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94321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B7F7DD-CD01-D4A7-6E54-FA10F9000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3A19C1E-DD7E-31F9-0679-A692CCA0BF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08B321-DBAA-0D61-6706-0D91BE9D5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B896-8532-8A41-AA21-2F5ACE2F5294}" type="datetimeFigureOut">
              <a:rPr lang="es-ES_tradnl" smtClean="0"/>
              <a:t>15/3/23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3B2073-2EB4-85E6-2A3C-CE904B2FC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F6B07D-BCB3-7537-65B7-183594566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2251-2D89-4A40-A796-30F7A7015DD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86703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F13CC4F-7589-3465-6A9D-9F22242F18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599849B-03E4-5893-CDAF-DF60D8268C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A402E6-7807-4480-1D61-C72BBCC0B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B896-8532-8A41-AA21-2F5ACE2F5294}" type="datetimeFigureOut">
              <a:rPr lang="es-ES_tradnl" smtClean="0"/>
              <a:t>15/3/23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709C48-ECCE-194F-71E8-1C1B03114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48FBC3-D148-9200-AE24-55F8A841E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2251-2D89-4A40-A796-30F7A7015DD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45525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PPT.com">
            <a:extLst>
              <a:ext uri="{FF2B5EF4-FFF2-40B4-BE49-F238E27FC236}">
                <a16:creationId xmlns:a16="http://schemas.microsoft.com/office/drawing/2014/main" id="{17614EB5-3CC8-4915-99C3-31B5B73849A0}"/>
              </a:ext>
            </a:extLst>
          </p:cNvPr>
          <p:cNvSpPr>
            <a:spLocks noGrp="1"/>
          </p:cNvSpPr>
          <p:nvPr userDrawn="1">
            <p:ph type="pic" sz="quarter" idx="10"/>
          </p:nvPr>
        </p:nvSpPr>
        <p:spPr>
          <a:xfrm>
            <a:off x="5524499" y="150808"/>
            <a:ext cx="7498460" cy="6556384"/>
          </a:xfrm>
          <a:custGeom>
            <a:avLst/>
            <a:gdLst>
              <a:gd name="connsiteX0" fmla="*/ 3793399 w 7498460"/>
              <a:gd name="connsiteY0" fmla="*/ 1020 h 6556384"/>
              <a:gd name="connsiteX1" fmla="*/ 7481314 w 7498460"/>
              <a:gd name="connsiteY1" fmla="*/ 3612297 h 6556384"/>
              <a:gd name="connsiteX2" fmla="*/ 4031492 w 7498460"/>
              <a:gd name="connsiteY2" fmla="*/ 6468796 h 6556384"/>
              <a:gd name="connsiteX3" fmla="*/ 1396548 w 7498460"/>
              <a:gd name="connsiteY3" fmla="*/ 6122608 h 6556384"/>
              <a:gd name="connsiteX4" fmla="*/ 74 w 7498460"/>
              <a:gd name="connsiteY4" fmla="*/ 3525305 h 6556384"/>
              <a:gd name="connsiteX5" fmla="*/ 2725916 w 7498460"/>
              <a:gd name="connsiteY5" fmla="*/ 191240 h 6556384"/>
              <a:gd name="connsiteX6" fmla="*/ 3793399 w 7498460"/>
              <a:gd name="connsiteY6" fmla="*/ 1020 h 6556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98460" h="6556384">
                <a:moveTo>
                  <a:pt x="3793399" y="1020"/>
                </a:moveTo>
                <a:cubicBezTo>
                  <a:pt x="5742137" y="-44758"/>
                  <a:pt x="7702709" y="1456171"/>
                  <a:pt x="7481314" y="3612297"/>
                </a:cubicBezTo>
                <a:cubicBezTo>
                  <a:pt x="7304492" y="5334363"/>
                  <a:pt x="5550822" y="6170896"/>
                  <a:pt x="4031492" y="6468796"/>
                </a:cubicBezTo>
                <a:cubicBezTo>
                  <a:pt x="3143474" y="6643133"/>
                  <a:pt x="2182308" y="6571767"/>
                  <a:pt x="1396548" y="6122608"/>
                </a:cubicBezTo>
                <a:cubicBezTo>
                  <a:pt x="462369" y="5588591"/>
                  <a:pt x="7530" y="4572038"/>
                  <a:pt x="74" y="3525305"/>
                </a:cubicBezTo>
                <a:cubicBezTo>
                  <a:pt x="-11290" y="1898040"/>
                  <a:pt x="1291804" y="689395"/>
                  <a:pt x="2725916" y="191240"/>
                </a:cubicBezTo>
                <a:cubicBezTo>
                  <a:pt x="3072049" y="71017"/>
                  <a:pt x="3432521" y="9498"/>
                  <a:pt x="3793399" y="102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FDA02461-C8BB-4D00-BE9E-12D1BE59E24A}"/>
              </a:ext>
            </a:extLst>
          </p:cNvPr>
          <p:cNvSpPr/>
          <p:nvPr userDrawn="1"/>
        </p:nvSpPr>
        <p:spPr>
          <a:xfrm>
            <a:off x="5460999" y="1"/>
            <a:ext cx="7843400" cy="6857999"/>
          </a:xfrm>
          <a:custGeom>
            <a:avLst/>
            <a:gdLst>
              <a:gd name="connsiteX0" fmla="*/ 21 w 2136302"/>
              <a:gd name="connsiteY0" fmla="*/ 1004356 h 1867909"/>
              <a:gd name="connsiteX1" fmla="*/ 397875 w 2136302"/>
              <a:gd name="connsiteY1" fmla="*/ 1744326 h 1867909"/>
              <a:gd name="connsiteX2" fmla="*/ 1148568 w 2136302"/>
              <a:gd name="connsiteY2" fmla="*/ 1842955 h 1867909"/>
              <a:gd name="connsiteX3" fmla="*/ 2131418 w 2136302"/>
              <a:gd name="connsiteY3" fmla="*/ 1029140 h 1867909"/>
              <a:gd name="connsiteX4" fmla="*/ 776610 w 2136302"/>
              <a:gd name="connsiteY4" fmla="*/ 54484 h 1867909"/>
              <a:gd name="connsiteX5" fmla="*/ 21 w 2136302"/>
              <a:gd name="connsiteY5" fmla="*/ 1004356 h 186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6302" h="1867909">
                <a:moveTo>
                  <a:pt x="21" y="1004356"/>
                </a:moveTo>
                <a:cubicBezTo>
                  <a:pt x="2145" y="1302570"/>
                  <a:pt x="131729" y="1592185"/>
                  <a:pt x="397875" y="1744326"/>
                </a:cubicBezTo>
                <a:cubicBezTo>
                  <a:pt x="621737" y="1872291"/>
                  <a:pt x="895572" y="1892624"/>
                  <a:pt x="1148568" y="1842955"/>
                </a:cubicBezTo>
                <a:cubicBezTo>
                  <a:pt x="1581422" y="1758084"/>
                  <a:pt x="2081041" y="1519756"/>
                  <a:pt x="2131418" y="1029140"/>
                </a:cubicBezTo>
                <a:cubicBezTo>
                  <a:pt x="2206173" y="301107"/>
                  <a:pt x="1407734" y="-164725"/>
                  <a:pt x="776610" y="54484"/>
                </a:cubicBezTo>
                <a:cubicBezTo>
                  <a:pt x="368033" y="196408"/>
                  <a:pt x="-3216" y="540750"/>
                  <a:pt x="21" y="1004356"/>
                </a:cubicBezTo>
                <a:close/>
              </a:path>
            </a:pathLst>
          </a:custGeom>
          <a:noFill/>
          <a:ln w="10109" cap="flat">
            <a:solidFill>
              <a:srgbClr val="F5F5F5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076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393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4706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4">
            <a:extLst>
              <a:ext uri="{FF2B5EF4-FFF2-40B4-BE49-F238E27FC236}">
                <a16:creationId xmlns:a16="http://schemas.microsoft.com/office/drawing/2014/main" id="{FE83FE1B-F8AF-4B15-9093-B96C542E1A3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790700" y="2606490"/>
            <a:ext cx="3702234" cy="3237101"/>
          </a:xfrm>
          <a:custGeom>
            <a:avLst/>
            <a:gdLst>
              <a:gd name="connsiteX0" fmla="*/ 3793399 w 7498460"/>
              <a:gd name="connsiteY0" fmla="*/ 1020 h 6556384"/>
              <a:gd name="connsiteX1" fmla="*/ 7481314 w 7498460"/>
              <a:gd name="connsiteY1" fmla="*/ 3612297 h 6556384"/>
              <a:gd name="connsiteX2" fmla="*/ 4031492 w 7498460"/>
              <a:gd name="connsiteY2" fmla="*/ 6468796 h 6556384"/>
              <a:gd name="connsiteX3" fmla="*/ 1396548 w 7498460"/>
              <a:gd name="connsiteY3" fmla="*/ 6122608 h 6556384"/>
              <a:gd name="connsiteX4" fmla="*/ 74 w 7498460"/>
              <a:gd name="connsiteY4" fmla="*/ 3525305 h 6556384"/>
              <a:gd name="connsiteX5" fmla="*/ 2725916 w 7498460"/>
              <a:gd name="connsiteY5" fmla="*/ 191240 h 6556384"/>
              <a:gd name="connsiteX6" fmla="*/ 3793399 w 7498460"/>
              <a:gd name="connsiteY6" fmla="*/ 1020 h 6556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98460" h="6556384">
                <a:moveTo>
                  <a:pt x="3793399" y="1020"/>
                </a:moveTo>
                <a:cubicBezTo>
                  <a:pt x="5742137" y="-44758"/>
                  <a:pt x="7702709" y="1456171"/>
                  <a:pt x="7481314" y="3612297"/>
                </a:cubicBezTo>
                <a:cubicBezTo>
                  <a:pt x="7304492" y="5334363"/>
                  <a:pt x="5550822" y="6170896"/>
                  <a:pt x="4031492" y="6468796"/>
                </a:cubicBezTo>
                <a:cubicBezTo>
                  <a:pt x="3143474" y="6643133"/>
                  <a:pt x="2182308" y="6571767"/>
                  <a:pt x="1396548" y="6122608"/>
                </a:cubicBezTo>
                <a:cubicBezTo>
                  <a:pt x="462369" y="5588591"/>
                  <a:pt x="7530" y="4572038"/>
                  <a:pt x="74" y="3525305"/>
                </a:cubicBezTo>
                <a:cubicBezTo>
                  <a:pt x="-11290" y="1898040"/>
                  <a:pt x="1291804" y="689395"/>
                  <a:pt x="2725916" y="191240"/>
                </a:cubicBezTo>
                <a:cubicBezTo>
                  <a:pt x="3072049" y="71017"/>
                  <a:pt x="3432521" y="9498"/>
                  <a:pt x="3793399" y="102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F6CE30C6-9327-4D0F-8A91-5DD4EABBE16E}"/>
              </a:ext>
            </a:extLst>
          </p:cNvPr>
          <p:cNvSpPr/>
          <p:nvPr userDrawn="1"/>
        </p:nvSpPr>
        <p:spPr>
          <a:xfrm>
            <a:off x="1727199" y="2608382"/>
            <a:ext cx="3872543" cy="3386018"/>
          </a:xfrm>
          <a:custGeom>
            <a:avLst/>
            <a:gdLst>
              <a:gd name="connsiteX0" fmla="*/ 21 w 2136302"/>
              <a:gd name="connsiteY0" fmla="*/ 1004356 h 1867909"/>
              <a:gd name="connsiteX1" fmla="*/ 397875 w 2136302"/>
              <a:gd name="connsiteY1" fmla="*/ 1744326 h 1867909"/>
              <a:gd name="connsiteX2" fmla="*/ 1148568 w 2136302"/>
              <a:gd name="connsiteY2" fmla="*/ 1842955 h 1867909"/>
              <a:gd name="connsiteX3" fmla="*/ 2131418 w 2136302"/>
              <a:gd name="connsiteY3" fmla="*/ 1029140 h 1867909"/>
              <a:gd name="connsiteX4" fmla="*/ 776610 w 2136302"/>
              <a:gd name="connsiteY4" fmla="*/ 54484 h 1867909"/>
              <a:gd name="connsiteX5" fmla="*/ 21 w 2136302"/>
              <a:gd name="connsiteY5" fmla="*/ 1004356 h 186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6302" h="1867909">
                <a:moveTo>
                  <a:pt x="21" y="1004356"/>
                </a:moveTo>
                <a:cubicBezTo>
                  <a:pt x="2145" y="1302570"/>
                  <a:pt x="131729" y="1592185"/>
                  <a:pt x="397875" y="1744326"/>
                </a:cubicBezTo>
                <a:cubicBezTo>
                  <a:pt x="621737" y="1872291"/>
                  <a:pt x="895572" y="1892624"/>
                  <a:pt x="1148568" y="1842955"/>
                </a:cubicBezTo>
                <a:cubicBezTo>
                  <a:pt x="1581422" y="1758084"/>
                  <a:pt x="2081041" y="1519756"/>
                  <a:pt x="2131418" y="1029140"/>
                </a:cubicBezTo>
                <a:cubicBezTo>
                  <a:pt x="2206173" y="301107"/>
                  <a:pt x="1407734" y="-164725"/>
                  <a:pt x="776610" y="54484"/>
                </a:cubicBezTo>
                <a:cubicBezTo>
                  <a:pt x="368033" y="196408"/>
                  <a:pt x="-3216" y="540750"/>
                  <a:pt x="21" y="1004356"/>
                </a:cubicBezTo>
                <a:close/>
              </a:path>
            </a:pathLst>
          </a:custGeom>
          <a:noFill/>
          <a:ln w="10109" cap="flat">
            <a:solidFill>
              <a:srgbClr val="F5F5F5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Picture Placeholder 24">
            <a:extLst>
              <a:ext uri="{FF2B5EF4-FFF2-40B4-BE49-F238E27FC236}">
                <a16:creationId xmlns:a16="http://schemas.microsoft.com/office/drawing/2014/main" id="{0AE6300A-E5F7-495A-86B1-503009618A0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657256" y="2614308"/>
            <a:ext cx="3702234" cy="3237101"/>
          </a:xfrm>
          <a:custGeom>
            <a:avLst/>
            <a:gdLst>
              <a:gd name="connsiteX0" fmla="*/ 3793399 w 7498460"/>
              <a:gd name="connsiteY0" fmla="*/ 1020 h 6556384"/>
              <a:gd name="connsiteX1" fmla="*/ 7481314 w 7498460"/>
              <a:gd name="connsiteY1" fmla="*/ 3612297 h 6556384"/>
              <a:gd name="connsiteX2" fmla="*/ 4031492 w 7498460"/>
              <a:gd name="connsiteY2" fmla="*/ 6468796 h 6556384"/>
              <a:gd name="connsiteX3" fmla="*/ 1396548 w 7498460"/>
              <a:gd name="connsiteY3" fmla="*/ 6122608 h 6556384"/>
              <a:gd name="connsiteX4" fmla="*/ 74 w 7498460"/>
              <a:gd name="connsiteY4" fmla="*/ 3525305 h 6556384"/>
              <a:gd name="connsiteX5" fmla="*/ 2725916 w 7498460"/>
              <a:gd name="connsiteY5" fmla="*/ 191240 h 6556384"/>
              <a:gd name="connsiteX6" fmla="*/ 3793399 w 7498460"/>
              <a:gd name="connsiteY6" fmla="*/ 1020 h 6556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98460" h="6556384">
                <a:moveTo>
                  <a:pt x="3793399" y="1020"/>
                </a:moveTo>
                <a:cubicBezTo>
                  <a:pt x="5742137" y="-44758"/>
                  <a:pt x="7702709" y="1456171"/>
                  <a:pt x="7481314" y="3612297"/>
                </a:cubicBezTo>
                <a:cubicBezTo>
                  <a:pt x="7304492" y="5334363"/>
                  <a:pt x="5550822" y="6170896"/>
                  <a:pt x="4031492" y="6468796"/>
                </a:cubicBezTo>
                <a:cubicBezTo>
                  <a:pt x="3143474" y="6643133"/>
                  <a:pt x="2182308" y="6571767"/>
                  <a:pt x="1396548" y="6122608"/>
                </a:cubicBezTo>
                <a:cubicBezTo>
                  <a:pt x="462369" y="5588591"/>
                  <a:pt x="7530" y="4572038"/>
                  <a:pt x="74" y="3525305"/>
                </a:cubicBezTo>
                <a:cubicBezTo>
                  <a:pt x="-11290" y="1898040"/>
                  <a:pt x="1291804" y="689395"/>
                  <a:pt x="2725916" y="191240"/>
                </a:cubicBezTo>
                <a:cubicBezTo>
                  <a:pt x="3072049" y="71017"/>
                  <a:pt x="3432521" y="9498"/>
                  <a:pt x="3793399" y="102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4DA1E97-E0B6-46D6-94EB-514350B7C870}"/>
              </a:ext>
            </a:extLst>
          </p:cNvPr>
          <p:cNvSpPr/>
          <p:nvPr userDrawn="1"/>
        </p:nvSpPr>
        <p:spPr>
          <a:xfrm>
            <a:off x="6593755" y="2616200"/>
            <a:ext cx="3872543" cy="3386018"/>
          </a:xfrm>
          <a:custGeom>
            <a:avLst/>
            <a:gdLst>
              <a:gd name="connsiteX0" fmla="*/ 21 w 2136302"/>
              <a:gd name="connsiteY0" fmla="*/ 1004356 h 1867909"/>
              <a:gd name="connsiteX1" fmla="*/ 397875 w 2136302"/>
              <a:gd name="connsiteY1" fmla="*/ 1744326 h 1867909"/>
              <a:gd name="connsiteX2" fmla="*/ 1148568 w 2136302"/>
              <a:gd name="connsiteY2" fmla="*/ 1842955 h 1867909"/>
              <a:gd name="connsiteX3" fmla="*/ 2131418 w 2136302"/>
              <a:gd name="connsiteY3" fmla="*/ 1029140 h 1867909"/>
              <a:gd name="connsiteX4" fmla="*/ 776610 w 2136302"/>
              <a:gd name="connsiteY4" fmla="*/ 54484 h 1867909"/>
              <a:gd name="connsiteX5" fmla="*/ 21 w 2136302"/>
              <a:gd name="connsiteY5" fmla="*/ 1004356 h 186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6302" h="1867909">
                <a:moveTo>
                  <a:pt x="21" y="1004356"/>
                </a:moveTo>
                <a:cubicBezTo>
                  <a:pt x="2145" y="1302570"/>
                  <a:pt x="131729" y="1592185"/>
                  <a:pt x="397875" y="1744326"/>
                </a:cubicBezTo>
                <a:cubicBezTo>
                  <a:pt x="621737" y="1872291"/>
                  <a:pt x="895572" y="1892624"/>
                  <a:pt x="1148568" y="1842955"/>
                </a:cubicBezTo>
                <a:cubicBezTo>
                  <a:pt x="1581422" y="1758084"/>
                  <a:pt x="2081041" y="1519756"/>
                  <a:pt x="2131418" y="1029140"/>
                </a:cubicBezTo>
                <a:cubicBezTo>
                  <a:pt x="2206173" y="301107"/>
                  <a:pt x="1407734" y="-164725"/>
                  <a:pt x="776610" y="54484"/>
                </a:cubicBezTo>
                <a:cubicBezTo>
                  <a:pt x="368033" y="196408"/>
                  <a:pt x="-3216" y="540750"/>
                  <a:pt x="21" y="1004356"/>
                </a:cubicBezTo>
                <a:close/>
              </a:path>
            </a:pathLst>
          </a:custGeom>
          <a:noFill/>
          <a:ln w="10109" cap="flat">
            <a:solidFill>
              <a:srgbClr val="F5F5F5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300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36F39F0-6F69-42D0-93A2-C369360023D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58900" y="1917700"/>
            <a:ext cx="2578100" cy="2578100"/>
          </a:xfrm>
          <a:custGeom>
            <a:avLst/>
            <a:gdLst>
              <a:gd name="connsiteX0" fmla="*/ 1289050 w 2578100"/>
              <a:gd name="connsiteY0" fmla="*/ 0 h 2578100"/>
              <a:gd name="connsiteX1" fmla="*/ 2578100 w 2578100"/>
              <a:gd name="connsiteY1" fmla="*/ 1289050 h 2578100"/>
              <a:gd name="connsiteX2" fmla="*/ 1289050 w 2578100"/>
              <a:gd name="connsiteY2" fmla="*/ 2578100 h 2578100"/>
              <a:gd name="connsiteX3" fmla="*/ 0 w 2578100"/>
              <a:gd name="connsiteY3" fmla="*/ 1289050 h 2578100"/>
              <a:gd name="connsiteX4" fmla="*/ 1289050 w 2578100"/>
              <a:gd name="connsiteY4" fmla="*/ 0 h 257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8100" h="2578100">
                <a:moveTo>
                  <a:pt x="1289050" y="0"/>
                </a:moveTo>
                <a:cubicBezTo>
                  <a:pt x="2000973" y="0"/>
                  <a:pt x="2578100" y="577127"/>
                  <a:pt x="2578100" y="1289050"/>
                </a:cubicBezTo>
                <a:cubicBezTo>
                  <a:pt x="2578100" y="2000973"/>
                  <a:pt x="2000973" y="2578100"/>
                  <a:pt x="1289050" y="2578100"/>
                </a:cubicBezTo>
                <a:cubicBezTo>
                  <a:pt x="577127" y="2578100"/>
                  <a:pt x="0" y="2000973"/>
                  <a:pt x="0" y="1289050"/>
                </a:cubicBezTo>
                <a:cubicBezTo>
                  <a:pt x="0" y="577127"/>
                  <a:pt x="577127" y="0"/>
                  <a:pt x="128905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39DF598-AB0A-446A-8547-BD78AF4E204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806950" y="3898900"/>
            <a:ext cx="2578100" cy="2578100"/>
          </a:xfrm>
          <a:custGeom>
            <a:avLst/>
            <a:gdLst>
              <a:gd name="connsiteX0" fmla="*/ 1289050 w 2578100"/>
              <a:gd name="connsiteY0" fmla="*/ 0 h 2578100"/>
              <a:gd name="connsiteX1" fmla="*/ 2578100 w 2578100"/>
              <a:gd name="connsiteY1" fmla="*/ 1289050 h 2578100"/>
              <a:gd name="connsiteX2" fmla="*/ 1289050 w 2578100"/>
              <a:gd name="connsiteY2" fmla="*/ 2578100 h 2578100"/>
              <a:gd name="connsiteX3" fmla="*/ 0 w 2578100"/>
              <a:gd name="connsiteY3" fmla="*/ 1289050 h 2578100"/>
              <a:gd name="connsiteX4" fmla="*/ 1289050 w 2578100"/>
              <a:gd name="connsiteY4" fmla="*/ 0 h 257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8100" h="2578100">
                <a:moveTo>
                  <a:pt x="1289050" y="0"/>
                </a:moveTo>
                <a:cubicBezTo>
                  <a:pt x="2000973" y="0"/>
                  <a:pt x="2578100" y="577127"/>
                  <a:pt x="2578100" y="1289050"/>
                </a:cubicBezTo>
                <a:cubicBezTo>
                  <a:pt x="2578100" y="2000973"/>
                  <a:pt x="2000973" y="2578100"/>
                  <a:pt x="1289050" y="2578100"/>
                </a:cubicBezTo>
                <a:cubicBezTo>
                  <a:pt x="577127" y="2578100"/>
                  <a:pt x="0" y="2000973"/>
                  <a:pt x="0" y="1289050"/>
                </a:cubicBezTo>
                <a:cubicBezTo>
                  <a:pt x="0" y="577127"/>
                  <a:pt x="577127" y="0"/>
                  <a:pt x="128905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2790946-13C1-4203-9D3F-AB0BC9C205E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255000" y="1917700"/>
            <a:ext cx="2578100" cy="2578100"/>
          </a:xfrm>
          <a:custGeom>
            <a:avLst/>
            <a:gdLst>
              <a:gd name="connsiteX0" fmla="*/ 1289050 w 2578100"/>
              <a:gd name="connsiteY0" fmla="*/ 0 h 2578100"/>
              <a:gd name="connsiteX1" fmla="*/ 2578100 w 2578100"/>
              <a:gd name="connsiteY1" fmla="*/ 1289050 h 2578100"/>
              <a:gd name="connsiteX2" fmla="*/ 1289050 w 2578100"/>
              <a:gd name="connsiteY2" fmla="*/ 2578100 h 2578100"/>
              <a:gd name="connsiteX3" fmla="*/ 0 w 2578100"/>
              <a:gd name="connsiteY3" fmla="*/ 1289050 h 2578100"/>
              <a:gd name="connsiteX4" fmla="*/ 1289050 w 2578100"/>
              <a:gd name="connsiteY4" fmla="*/ 0 h 257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8100" h="2578100">
                <a:moveTo>
                  <a:pt x="1289050" y="0"/>
                </a:moveTo>
                <a:cubicBezTo>
                  <a:pt x="2000973" y="0"/>
                  <a:pt x="2578100" y="577127"/>
                  <a:pt x="2578100" y="1289050"/>
                </a:cubicBezTo>
                <a:cubicBezTo>
                  <a:pt x="2578100" y="2000973"/>
                  <a:pt x="2000973" y="2578100"/>
                  <a:pt x="1289050" y="2578100"/>
                </a:cubicBezTo>
                <a:cubicBezTo>
                  <a:pt x="577127" y="2578100"/>
                  <a:pt x="0" y="2000973"/>
                  <a:pt x="0" y="1289050"/>
                </a:cubicBezTo>
                <a:cubicBezTo>
                  <a:pt x="0" y="577127"/>
                  <a:pt x="577127" y="0"/>
                  <a:pt x="128905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0572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A6ECD7C-9080-428A-98B4-477DCE6F52F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68889" y="494639"/>
            <a:ext cx="2686527" cy="3112161"/>
          </a:xfrm>
          <a:custGeom>
            <a:avLst/>
            <a:gdLst>
              <a:gd name="connsiteX0" fmla="*/ 2221236 w 4210967"/>
              <a:gd name="connsiteY0" fmla="*/ 1332 h 4878122"/>
              <a:gd name="connsiteX1" fmla="*/ 3846957 w 4210967"/>
              <a:gd name="connsiteY1" fmla="*/ 714701 h 4878122"/>
              <a:gd name="connsiteX2" fmla="*/ 4209036 w 4210967"/>
              <a:gd name="connsiteY2" fmla="*/ 2471031 h 4878122"/>
              <a:gd name="connsiteX3" fmla="*/ 3892611 w 4210967"/>
              <a:gd name="connsiteY3" fmla="*/ 4210806 h 4878122"/>
              <a:gd name="connsiteX4" fmla="*/ 2324979 w 4210967"/>
              <a:gd name="connsiteY4" fmla="*/ 4876221 h 4878122"/>
              <a:gd name="connsiteX5" fmla="*/ 727947 w 4210967"/>
              <a:gd name="connsiteY5" fmla="*/ 4107451 h 4878122"/>
              <a:gd name="connsiteX6" fmla="*/ 5058 w 4210967"/>
              <a:gd name="connsiteY6" fmla="*/ 2513279 h 4878122"/>
              <a:gd name="connsiteX7" fmla="*/ 558816 w 4210967"/>
              <a:gd name="connsiteY7" fmla="*/ 816172 h 4878122"/>
              <a:gd name="connsiteX8" fmla="*/ 2221236 w 4210967"/>
              <a:gd name="connsiteY8" fmla="*/ 1332 h 4878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0967" h="4878122">
                <a:moveTo>
                  <a:pt x="2221236" y="1332"/>
                </a:moveTo>
                <a:cubicBezTo>
                  <a:pt x="2858961" y="-21600"/>
                  <a:pt x="3512036" y="253138"/>
                  <a:pt x="3846957" y="714701"/>
                </a:cubicBezTo>
                <a:cubicBezTo>
                  <a:pt x="4181876" y="1176266"/>
                  <a:pt x="4200787" y="1826733"/>
                  <a:pt x="4209036" y="2471031"/>
                </a:cubicBezTo>
                <a:cubicBezTo>
                  <a:pt x="4217352" y="3119557"/>
                  <a:pt x="4212925" y="3764059"/>
                  <a:pt x="3892611" y="4210806"/>
                </a:cubicBezTo>
                <a:cubicBezTo>
                  <a:pt x="3572295" y="4657550"/>
                  <a:pt x="2931801" y="4902381"/>
                  <a:pt x="2324979" y="4876221"/>
                </a:cubicBezTo>
                <a:cubicBezTo>
                  <a:pt x="1718089" y="4845833"/>
                  <a:pt x="1146953" y="4542309"/>
                  <a:pt x="727947" y="4107451"/>
                </a:cubicBezTo>
                <a:cubicBezTo>
                  <a:pt x="308940" y="3672595"/>
                  <a:pt x="44210" y="3108485"/>
                  <a:pt x="5058" y="2513279"/>
                </a:cubicBezTo>
                <a:cubicBezTo>
                  <a:pt x="-34093" y="1918072"/>
                  <a:pt x="154414" y="1289623"/>
                  <a:pt x="558816" y="816172"/>
                </a:cubicBezTo>
                <a:cubicBezTo>
                  <a:pt x="963216" y="342719"/>
                  <a:pt x="1581364" y="22185"/>
                  <a:pt x="2221236" y="133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532FD1E-B016-48AB-97FB-5A7D0BFA859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30589" y="3429000"/>
            <a:ext cx="2686527" cy="3112161"/>
          </a:xfrm>
          <a:custGeom>
            <a:avLst/>
            <a:gdLst>
              <a:gd name="connsiteX0" fmla="*/ 2221236 w 4210967"/>
              <a:gd name="connsiteY0" fmla="*/ 1332 h 4878122"/>
              <a:gd name="connsiteX1" fmla="*/ 3846957 w 4210967"/>
              <a:gd name="connsiteY1" fmla="*/ 714701 h 4878122"/>
              <a:gd name="connsiteX2" fmla="*/ 4209036 w 4210967"/>
              <a:gd name="connsiteY2" fmla="*/ 2471031 h 4878122"/>
              <a:gd name="connsiteX3" fmla="*/ 3892611 w 4210967"/>
              <a:gd name="connsiteY3" fmla="*/ 4210806 h 4878122"/>
              <a:gd name="connsiteX4" fmla="*/ 2324979 w 4210967"/>
              <a:gd name="connsiteY4" fmla="*/ 4876221 h 4878122"/>
              <a:gd name="connsiteX5" fmla="*/ 727947 w 4210967"/>
              <a:gd name="connsiteY5" fmla="*/ 4107451 h 4878122"/>
              <a:gd name="connsiteX6" fmla="*/ 5058 w 4210967"/>
              <a:gd name="connsiteY6" fmla="*/ 2513279 h 4878122"/>
              <a:gd name="connsiteX7" fmla="*/ 558816 w 4210967"/>
              <a:gd name="connsiteY7" fmla="*/ 816172 h 4878122"/>
              <a:gd name="connsiteX8" fmla="*/ 2221236 w 4210967"/>
              <a:gd name="connsiteY8" fmla="*/ 1332 h 4878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0967" h="4878122">
                <a:moveTo>
                  <a:pt x="2221236" y="1332"/>
                </a:moveTo>
                <a:cubicBezTo>
                  <a:pt x="2858961" y="-21600"/>
                  <a:pt x="3512036" y="253138"/>
                  <a:pt x="3846957" y="714701"/>
                </a:cubicBezTo>
                <a:cubicBezTo>
                  <a:pt x="4181876" y="1176266"/>
                  <a:pt x="4200787" y="1826733"/>
                  <a:pt x="4209036" y="2471031"/>
                </a:cubicBezTo>
                <a:cubicBezTo>
                  <a:pt x="4217352" y="3119557"/>
                  <a:pt x="4212925" y="3764059"/>
                  <a:pt x="3892611" y="4210806"/>
                </a:cubicBezTo>
                <a:cubicBezTo>
                  <a:pt x="3572295" y="4657550"/>
                  <a:pt x="2931801" y="4902381"/>
                  <a:pt x="2324979" y="4876221"/>
                </a:cubicBezTo>
                <a:cubicBezTo>
                  <a:pt x="1718089" y="4845833"/>
                  <a:pt x="1146953" y="4542309"/>
                  <a:pt x="727947" y="4107451"/>
                </a:cubicBezTo>
                <a:cubicBezTo>
                  <a:pt x="308940" y="3672595"/>
                  <a:pt x="44210" y="3108485"/>
                  <a:pt x="5058" y="2513279"/>
                </a:cubicBezTo>
                <a:cubicBezTo>
                  <a:pt x="-34093" y="1918072"/>
                  <a:pt x="154414" y="1289623"/>
                  <a:pt x="558816" y="816172"/>
                </a:cubicBezTo>
                <a:cubicBezTo>
                  <a:pt x="963216" y="342719"/>
                  <a:pt x="1581364" y="22185"/>
                  <a:pt x="2221236" y="133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625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0F2989-5E2E-6FC2-06AA-E63FD819E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DD4116-4519-306C-B5DA-764EBA866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257653-1590-F577-6357-B1CCA8DD9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B896-8532-8A41-AA21-2F5ACE2F5294}" type="datetimeFigureOut">
              <a:rPr lang="es-ES_tradnl" smtClean="0"/>
              <a:t>15/3/23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D58317-2EED-EAF9-E464-E4921961C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9D8EC8-3DA6-5265-F745-9AFD6BA8C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2251-2D89-4A40-A796-30F7A7015DD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1028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61E867-484B-E6D1-CCC3-0C08C4980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79AF9AF-9305-7A98-53ED-518015DD5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CCB643-7C21-272E-9AE1-8E339A288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B896-8532-8A41-AA21-2F5ACE2F5294}" type="datetimeFigureOut">
              <a:rPr lang="es-ES_tradnl" smtClean="0"/>
              <a:t>15/3/23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072847-3062-8EF4-D44E-097EB0CA5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DD881D-A96F-36C7-94D9-3FA76ACD6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2251-2D89-4A40-A796-30F7A7015DD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4116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1195BA-6B90-A238-49DB-3A15A9635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FB9EB3-7C96-CF85-C51C-21B5D6263F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32BC401-76E6-5E43-FA78-35C51327D1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D9EEFF-D28D-E80A-C0EF-E163BFDB1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B896-8532-8A41-AA21-2F5ACE2F5294}" type="datetimeFigureOut">
              <a:rPr lang="es-ES_tradnl" smtClean="0"/>
              <a:t>15/3/23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A80A66-B695-C442-72B4-D54DC7670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F723B13-2A00-E43D-79A7-3225506CE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2251-2D89-4A40-A796-30F7A7015DD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2650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F4B31F-7B5A-688F-1257-AAFBC8F92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97B1980-B570-CE00-F2FD-73C2E4101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53CF7DD-0422-2EBB-DC5E-42A340CA93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0A46419-EFE9-989F-D895-FAB344EFE4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C7B7EAF-C981-ECE0-A3A4-7588AE9B14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6CFF887-D0AB-4C23-BD1D-E72BCDBD8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B896-8532-8A41-AA21-2F5ACE2F5294}" type="datetimeFigureOut">
              <a:rPr lang="es-ES_tradnl" smtClean="0"/>
              <a:t>15/3/23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ECAB344-C274-55B7-674F-15CCDDA25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91A0668-89A6-DAA1-B5FA-9025DF7D9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2251-2D89-4A40-A796-30F7A7015DD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7340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A90B5E-9056-3A93-D267-11EB6D10C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BFB885E-EE6E-6634-31C9-FDE462A16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B896-8532-8A41-AA21-2F5ACE2F5294}" type="datetimeFigureOut">
              <a:rPr lang="es-ES_tradnl" smtClean="0"/>
              <a:t>15/3/23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C0CB900-0E10-E5A1-3DB5-486B05820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F79E0EA-7974-78A7-F74D-392C85BF9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2251-2D89-4A40-A796-30F7A7015DD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10098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DEB331F-0F00-46A4-1883-AE9B3AC91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B896-8532-8A41-AA21-2F5ACE2F5294}" type="datetimeFigureOut">
              <a:rPr lang="es-ES_tradnl" smtClean="0"/>
              <a:t>15/3/23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0B3427C-68A8-7AE1-EA12-1D8B0BCAC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DBB63B7-4F70-B9AD-C626-2AC87B002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2251-2D89-4A40-A796-30F7A7015DD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0002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83B0EF-EA6E-F38B-B293-82C24DE26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873DA5-D0F9-79BA-BC96-C50B2959B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9FCD6C3-F85C-F465-8E59-EB19A42E4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1F9A3C3-C052-E802-4903-8EC9608F9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B896-8532-8A41-AA21-2F5ACE2F5294}" type="datetimeFigureOut">
              <a:rPr lang="es-ES_tradnl" smtClean="0"/>
              <a:t>15/3/23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9B76B6F-356C-4806-AD8A-6D5CD85EF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4A1A84-FA06-5BA7-56CA-D8DD4A72C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2251-2D89-4A40-A796-30F7A7015DD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67637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5C2F37-672D-2FB9-5C8A-48AD858B1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D9C796A-20A4-345E-D874-8CD302C4E0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E58250A-120D-58EE-767A-7883010715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84DBB25-0AFD-808A-264A-8C2A8E89E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AB896-8532-8A41-AA21-2F5ACE2F5294}" type="datetimeFigureOut">
              <a:rPr lang="es-ES_tradnl" smtClean="0"/>
              <a:t>15/3/23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44D6273-2294-430F-8F2A-F339D034D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9DFDD52-2764-7340-3317-F444ABEA0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2251-2D89-4A40-A796-30F7A7015DD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98396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611E283-EA77-F171-8D16-B65058F08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7E08A9-7D31-1E37-0820-5E1E1A417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769C17-26FA-B762-F76D-98BD1276BA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AB896-8532-8A41-AA21-2F5ACE2F5294}" type="datetimeFigureOut">
              <a:rPr lang="es-ES_tradnl" smtClean="0"/>
              <a:t>15/3/23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45D6D7-7E10-1758-B5A5-BEC8C807FE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DDE28C-990B-134B-43E2-D0748B491F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22251-2D89-4A40-A796-30F7A7015DD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78794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svg"/><Relationship Id="rId11" Type="http://schemas.openxmlformats.org/officeDocument/2006/relationships/image" Target="../media/image2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4.svg"/><Relationship Id="rId11" Type="http://schemas.openxmlformats.org/officeDocument/2006/relationships/image" Target="../media/image2.pn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2.png"/><Relationship Id="rId4" Type="http://schemas.openxmlformats.org/officeDocument/2006/relationships/image" Target="../media/image2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2.pn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2.png"/><Relationship Id="rId4" Type="http://schemas.openxmlformats.org/officeDocument/2006/relationships/image" Target="../media/image2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13" Type="http://schemas.openxmlformats.org/officeDocument/2006/relationships/image" Target="../media/image2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3.sv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9.svg"/><Relationship Id="rId11" Type="http://schemas.openxmlformats.org/officeDocument/2006/relationships/image" Target="../media/image32.png"/><Relationship Id="rId5" Type="http://schemas.openxmlformats.org/officeDocument/2006/relationships/image" Target="../media/image28.png"/><Relationship Id="rId10" Type="http://schemas.openxmlformats.org/officeDocument/2006/relationships/image" Target="../media/image10.svg"/><Relationship Id="rId4" Type="http://schemas.openxmlformats.org/officeDocument/2006/relationships/image" Target="../media/image27.sv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01C338B3-F679-461F-A02A-ECFD1112E35C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B995A02-988E-4941-AFFE-4D3599C176C5}"/>
              </a:ext>
            </a:extLst>
          </p:cNvPr>
          <p:cNvSpPr txBox="1"/>
          <p:nvPr/>
        </p:nvSpPr>
        <p:spPr>
          <a:xfrm>
            <a:off x="595467" y="1674674"/>
            <a:ext cx="43929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Presentación</a:t>
            </a:r>
            <a:r>
              <a:rPr lang="en-US" sz="4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ejecutiva</a:t>
            </a:r>
            <a:endParaRPr lang="en-US" sz="48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690035D-D273-45FB-965B-F55B728D3B02}"/>
              </a:ext>
            </a:extLst>
          </p:cNvPr>
          <p:cNvSpPr txBox="1"/>
          <p:nvPr/>
        </p:nvSpPr>
        <p:spPr>
          <a:xfrm>
            <a:off x="677249" y="3429000"/>
            <a:ext cx="422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pc="6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Nombre</a:t>
            </a:r>
            <a:r>
              <a:rPr lang="en-US" spc="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lang="en-US" spc="6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</a:t>
            </a:r>
            <a:r>
              <a:rPr lang="en-US" spc="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pc="6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empresa</a:t>
            </a:r>
            <a:endParaRPr lang="en-US" spc="6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87F757C-76D9-4B10-8ACF-53AEDFF10CE3}"/>
              </a:ext>
            </a:extLst>
          </p:cNvPr>
          <p:cNvGrpSpPr/>
          <p:nvPr/>
        </p:nvGrpSpPr>
        <p:grpSpPr>
          <a:xfrm>
            <a:off x="-213346" y="-2022920"/>
            <a:ext cx="3263044" cy="3475111"/>
            <a:chOff x="4010742" y="3365307"/>
            <a:chExt cx="1051703" cy="1120054"/>
          </a:xfrm>
          <a:solidFill>
            <a:srgbClr val="1981A8"/>
          </a:solidFill>
        </p:grpSpPr>
        <p:sp>
          <p:nvSpPr>
            <p:cNvPr id="16" name="그래픽 7">
              <a:extLst>
                <a:ext uri="{FF2B5EF4-FFF2-40B4-BE49-F238E27FC236}">
                  <a16:creationId xmlns:a16="http://schemas.microsoft.com/office/drawing/2014/main" id="{16D03A47-7529-4EB6-8384-C8B854E8688D}"/>
                </a:ext>
              </a:extLst>
            </p:cNvPr>
            <p:cNvSpPr/>
            <p:nvPr/>
          </p:nvSpPr>
          <p:spPr>
            <a:xfrm rot="3600000">
              <a:off x="4021618" y="3412989"/>
              <a:ext cx="1056966" cy="1024689"/>
            </a:xfrm>
            <a:custGeom>
              <a:avLst/>
              <a:gdLst>
                <a:gd name="connsiteX0" fmla="*/ 719511 w 1056966"/>
                <a:gd name="connsiteY0" fmla="*/ 4072 h 1024689"/>
                <a:gd name="connsiteX1" fmla="*/ 447287 w 1056966"/>
                <a:gd name="connsiteY1" fmla="*/ 64651 h 1024689"/>
                <a:gd name="connsiteX2" fmla="*/ 216687 w 1056966"/>
                <a:gd name="connsiteY2" fmla="*/ 268962 h 1024689"/>
                <a:gd name="connsiteX3" fmla="*/ 40569 w 1056966"/>
                <a:gd name="connsiteY3" fmla="*/ 833794 h 1024689"/>
                <a:gd name="connsiteX4" fmla="*/ 725417 w 1056966"/>
                <a:gd name="connsiteY4" fmla="*/ 968192 h 1024689"/>
                <a:gd name="connsiteX5" fmla="*/ 917917 w 1056966"/>
                <a:gd name="connsiteY5" fmla="*/ 113419 h 1024689"/>
                <a:gd name="connsiteX6" fmla="*/ 719511 w 1056966"/>
                <a:gd name="connsiteY6" fmla="*/ 4072 h 102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6966" h="1024689">
                  <a:moveTo>
                    <a:pt x="719511" y="4072"/>
                  </a:moveTo>
                  <a:cubicBezTo>
                    <a:pt x="630167" y="-9930"/>
                    <a:pt x="535012" y="12644"/>
                    <a:pt x="447287" y="64651"/>
                  </a:cubicBezTo>
                  <a:cubicBezTo>
                    <a:pt x="358609" y="117229"/>
                    <a:pt x="285267" y="191905"/>
                    <a:pt x="216687" y="268962"/>
                  </a:cubicBezTo>
                  <a:cubicBezTo>
                    <a:pt x="91052" y="409932"/>
                    <a:pt x="-78779" y="640627"/>
                    <a:pt x="40569" y="833794"/>
                  </a:cubicBezTo>
                  <a:cubicBezTo>
                    <a:pt x="174491" y="1050583"/>
                    <a:pt x="517867" y="1063442"/>
                    <a:pt x="725417" y="968192"/>
                  </a:cubicBezTo>
                  <a:cubicBezTo>
                    <a:pt x="1058316" y="815411"/>
                    <a:pt x="1173187" y="391930"/>
                    <a:pt x="917917" y="113419"/>
                  </a:cubicBezTo>
                  <a:cubicBezTo>
                    <a:pt x="860291" y="50554"/>
                    <a:pt x="791806" y="15311"/>
                    <a:pt x="719511" y="407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그래픽 38">
              <a:extLst>
                <a:ext uri="{FF2B5EF4-FFF2-40B4-BE49-F238E27FC236}">
                  <a16:creationId xmlns:a16="http://schemas.microsoft.com/office/drawing/2014/main" id="{F2B22E73-4DE2-4CD0-AC77-92CA87A6A689}"/>
                </a:ext>
              </a:extLst>
            </p:cNvPr>
            <p:cNvSpPr/>
            <p:nvPr/>
          </p:nvSpPr>
          <p:spPr>
            <a:xfrm>
              <a:off x="4010742" y="3365307"/>
              <a:ext cx="950304" cy="1120054"/>
            </a:xfrm>
            <a:custGeom>
              <a:avLst/>
              <a:gdLst>
                <a:gd name="connsiteX0" fmla="*/ 38078 w 950304"/>
                <a:gd name="connsiteY0" fmla="*/ 191527 h 1120054"/>
                <a:gd name="connsiteX1" fmla="*/ 301444 w 950304"/>
                <a:gd name="connsiteY1" fmla="*/ 1007534 h 1120054"/>
                <a:gd name="connsiteX2" fmla="*/ 595766 w 950304"/>
                <a:gd name="connsiteY2" fmla="*/ 1114786 h 1120054"/>
                <a:gd name="connsiteX3" fmla="*/ 950192 w 950304"/>
                <a:gd name="connsiteY3" fmla="*/ 583957 h 1120054"/>
                <a:gd name="connsiteX4" fmla="*/ 524805 w 950304"/>
                <a:gd name="connsiteY4" fmla="*/ 8362 h 1120054"/>
                <a:gd name="connsiteX5" fmla="*/ 38078 w 950304"/>
                <a:gd name="connsiteY5" fmla="*/ 191527 h 1120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0304" h="1120054">
                  <a:moveTo>
                    <a:pt x="38078" y="191527"/>
                  </a:moveTo>
                  <a:cubicBezTo>
                    <a:pt x="-90224" y="429557"/>
                    <a:pt x="133137" y="836370"/>
                    <a:pt x="301444" y="1007534"/>
                  </a:cubicBezTo>
                  <a:cubicBezTo>
                    <a:pt x="377834" y="1085258"/>
                    <a:pt x="489182" y="1137265"/>
                    <a:pt x="595766" y="1114786"/>
                  </a:cubicBezTo>
                  <a:cubicBezTo>
                    <a:pt x="836082" y="1064017"/>
                    <a:pt x="946001" y="808081"/>
                    <a:pt x="950192" y="583957"/>
                  </a:cubicBezTo>
                  <a:cubicBezTo>
                    <a:pt x="955145" y="316591"/>
                    <a:pt x="796458" y="67702"/>
                    <a:pt x="524805" y="8362"/>
                  </a:cubicBezTo>
                  <a:cubicBezTo>
                    <a:pt x="381644" y="-22976"/>
                    <a:pt x="123612" y="32841"/>
                    <a:pt x="38078" y="191527"/>
                  </a:cubicBezTo>
                  <a:close/>
                </a:path>
              </a:pathLst>
            </a:custGeom>
            <a:grpFill/>
            <a:ln w="9525" cap="flat">
              <a:solidFill>
                <a:srgbClr val="F5F5F5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6B609F3-EECF-4C44-B952-4E76CBD119B2}"/>
              </a:ext>
            </a:extLst>
          </p:cNvPr>
          <p:cNvGrpSpPr/>
          <p:nvPr/>
        </p:nvGrpSpPr>
        <p:grpSpPr>
          <a:xfrm rot="8100000">
            <a:off x="-80941" y="6122316"/>
            <a:ext cx="1098369" cy="1169753"/>
            <a:chOff x="4010742" y="3365307"/>
            <a:chExt cx="1051703" cy="1120054"/>
          </a:xfrm>
          <a:solidFill>
            <a:srgbClr val="F9BAB5"/>
          </a:solidFill>
        </p:grpSpPr>
        <p:sp>
          <p:nvSpPr>
            <p:cNvPr id="20" name="그래픽 7">
              <a:extLst>
                <a:ext uri="{FF2B5EF4-FFF2-40B4-BE49-F238E27FC236}">
                  <a16:creationId xmlns:a16="http://schemas.microsoft.com/office/drawing/2014/main" id="{B22F37E9-6D5A-4EE8-A458-DD6EED15F2A2}"/>
                </a:ext>
              </a:extLst>
            </p:cNvPr>
            <p:cNvSpPr/>
            <p:nvPr/>
          </p:nvSpPr>
          <p:spPr>
            <a:xfrm rot="3600000">
              <a:off x="4021618" y="3412989"/>
              <a:ext cx="1056966" cy="1024689"/>
            </a:xfrm>
            <a:custGeom>
              <a:avLst/>
              <a:gdLst>
                <a:gd name="connsiteX0" fmla="*/ 719511 w 1056966"/>
                <a:gd name="connsiteY0" fmla="*/ 4072 h 1024689"/>
                <a:gd name="connsiteX1" fmla="*/ 447287 w 1056966"/>
                <a:gd name="connsiteY1" fmla="*/ 64651 h 1024689"/>
                <a:gd name="connsiteX2" fmla="*/ 216687 w 1056966"/>
                <a:gd name="connsiteY2" fmla="*/ 268962 h 1024689"/>
                <a:gd name="connsiteX3" fmla="*/ 40569 w 1056966"/>
                <a:gd name="connsiteY3" fmla="*/ 833794 h 1024689"/>
                <a:gd name="connsiteX4" fmla="*/ 725417 w 1056966"/>
                <a:gd name="connsiteY4" fmla="*/ 968192 h 1024689"/>
                <a:gd name="connsiteX5" fmla="*/ 917917 w 1056966"/>
                <a:gd name="connsiteY5" fmla="*/ 113419 h 1024689"/>
                <a:gd name="connsiteX6" fmla="*/ 719511 w 1056966"/>
                <a:gd name="connsiteY6" fmla="*/ 4072 h 102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6966" h="1024689">
                  <a:moveTo>
                    <a:pt x="719511" y="4072"/>
                  </a:moveTo>
                  <a:cubicBezTo>
                    <a:pt x="630167" y="-9930"/>
                    <a:pt x="535012" y="12644"/>
                    <a:pt x="447287" y="64651"/>
                  </a:cubicBezTo>
                  <a:cubicBezTo>
                    <a:pt x="358609" y="117229"/>
                    <a:pt x="285267" y="191905"/>
                    <a:pt x="216687" y="268962"/>
                  </a:cubicBezTo>
                  <a:cubicBezTo>
                    <a:pt x="91052" y="409932"/>
                    <a:pt x="-78779" y="640627"/>
                    <a:pt x="40569" y="833794"/>
                  </a:cubicBezTo>
                  <a:cubicBezTo>
                    <a:pt x="174491" y="1050583"/>
                    <a:pt x="517867" y="1063442"/>
                    <a:pt x="725417" y="968192"/>
                  </a:cubicBezTo>
                  <a:cubicBezTo>
                    <a:pt x="1058316" y="815411"/>
                    <a:pt x="1173187" y="391930"/>
                    <a:pt x="917917" y="113419"/>
                  </a:cubicBezTo>
                  <a:cubicBezTo>
                    <a:pt x="860291" y="50554"/>
                    <a:pt x="791806" y="15311"/>
                    <a:pt x="719511" y="407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그래픽 38">
              <a:extLst>
                <a:ext uri="{FF2B5EF4-FFF2-40B4-BE49-F238E27FC236}">
                  <a16:creationId xmlns:a16="http://schemas.microsoft.com/office/drawing/2014/main" id="{D4304854-4B3A-4B04-AFB9-071E1E79CD07}"/>
                </a:ext>
              </a:extLst>
            </p:cNvPr>
            <p:cNvSpPr/>
            <p:nvPr/>
          </p:nvSpPr>
          <p:spPr>
            <a:xfrm>
              <a:off x="4010742" y="3365307"/>
              <a:ext cx="950304" cy="1120054"/>
            </a:xfrm>
            <a:custGeom>
              <a:avLst/>
              <a:gdLst>
                <a:gd name="connsiteX0" fmla="*/ 38078 w 950304"/>
                <a:gd name="connsiteY0" fmla="*/ 191527 h 1120054"/>
                <a:gd name="connsiteX1" fmla="*/ 301444 w 950304"/>
                <a:gd name="connsiteY1" fmla="*/ 1007534 h 1120054"/>
                <a:gd name="connsiteX2" fmla="*/ 595766 w 950304"/>
                <a:gd name="connsiteY2" fmla="*/ 1114786 h 1120054"/>
                <a:gd name="connsiteX3" fmla="*/ 950192 w 950304"/>
                <a:gd name="connsiteY3" fmla="*/ 583957 h 1120054"/>
                <a:gd name="connsiteX4" fmla="*/ 524805 w 950304"/>
                <a:gd name="connsiteY4" fmla="*/ 8362 h 1120054"/>
                <a:gd name="connsiteX5" fmla="*/ 38078 w 950304"/>
                <a:gd name="connsiteY5" fmla="*/ 191527 h 1120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0304" h="1120054">
                  <a:moveTo>
                    <a:pt x="38078" y="191527"/>
                  </a:moveTo>
                  <a:cubicBezTo>
                    <a:pt x="-90224" y="429557"/>
                    <a:pt x="133137" y="836370"/>
                    <a:pt x="301444" y="1007534"/>
                  </a:cubicBezTo>
                  <a:cubicBezTo>
                    <a:pt x="377834" y="1085258"/>
                    <a:pt x="489182" y="1137265"/>
                    <a:pt x="595766" y="1114786"/>
                  </a:cubicBezTo>
                  <a:cubicBezTo>
                    <a:pt x="836082" y="1064017"/>
                    <a:pt x="946001" y="808081"/>
                    <a:pt x="950192" y="583957"/>
                  </a:cubicBezTo>
                  <a:cubicBezTo>
                    <a:pt x="955145" y="316591"/>
                    <a:pt x="796458" y="67702"/>
                    <a:pt x="524805" y="8362"/>
                  </a:cubicBezTo>
                  <a:cubicBezTo>
                    <a:pt x="381644" y="-22976"/>
                    <a:pt x="123612" y="32841"/>
                    <a:pt x="38078" y="191527"/>
                  </a:cubicBezTo>
                  <a:close/>
                </a:path>
              </a:pathLst>
            </a:custGeom>
            <a:grpFill/>
            <a:ln w="9525" cap="flat">
              <a:solidFill>
                <a:srgbClr val="F5F5F5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4" name="Imagen 3">
            <a:extLst>
              <a:ext uri="{FF2B5EF4-FFF2-40B4-BE49-F238E27FC236}">
                <a16:creationId xmlns:a16="http://schemas.microsoft.com/office/drawing/2014/main" id="{436127E2-6058-595E-22F4-D492B28B98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973" y="4091766"/>
            <a:ext cx="4762500" cy="85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1400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01C338B3-F679-461F-A02A-ECFD1112E35C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B995A02-988E-4941-AFFE-4D3599C176C5}"/>
              </a:ext>
            </a:extLst>
          </p:cNvPr>
          <p:cNvSpPr txBox="1"/>
          <p:nvPr/>
        </p:nvSpPr>
        <p:spPr>
          <a:xfrm>
            <a:off x="-442003" y="2081634"/>
            <a:ext cx="64679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Gracias </a:t>
            </a:r>
            <a:r>
              <a:rPr lang="en-US" sz="54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por</a:t>
            </a:r>
            <a:r>
              <a:rPr lang="en-US" sz="5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</a:t>
            </a:r>
            <a:r>
              <a:rPr lang="en-US" sz="5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atención</a:t>
            </a:r>
            <a:endParaRPr lang="en-US" sz="54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87F757C-76D9-4B10-8ACF-53AEDFF10CE3}"/>
              </a:ext>
            </a:extLst>
          </p:cNvPr>
          <p:cNvGrpSpPr/>
          <p:nvPr/>
        </p:nvGrpSpPr>
        <p:grpSpPr>
          <a:xfrm>
            <a:off x="-213346" y="-2022920"/>
            <a:ext cx="3263044" cy="3475111"/>
            <a:chOff x="4010742" y="3365307"/>
            <a:chExt cx="1051703" cy="1120054"/>
          </a:xfrm>
        </p:grpSpPr>
        <p:sp>
          <p:nvSpPr>
            <p:cNvPr id="16" name="그래픽 7">
              <a:extLst>
                <a:ext uri="{FF2B5EF4-FFF2-40B4-BE49-F238E27FC236}">
                  <a16:creationId xmlns:a16="http://schemas.microsoft.com/office/drawing/2014/main" id="{16D03A47-7529-4EB6-8384-C8B854E8688D}"/>
                </a:ext>
              </a:extLst>
            </p:cNvPr>
            <p:cNvSpPr/>
            <p:nvPr/>
          </p:nvSpPr>
          <p:spPr>
            <a:xfrm rot="3600000">
              <a:off x="4021618" y="3412989"/>
              <a:ext cx="1056966" cy="1024689"/>
            </a:xfrm>
            <a:custGeom>
              <a:avLst/>
              <a:gdLst>
                <a:gd name="connsiteX0" fmla="*/ 719511 w 1056966"/>
                <a:gd name="connsiteY0" fmla="*/ 4072 h 1024689"/>
                <a:gd name="connsiteX1" fmla="*/ 447287 w 1056966"/>
                <a:gd name="connsiteY1" fmla="*/ 64651 h 1024689"/>
                <a:gd name="connsiteX2" fmla="*/ 216687 w 1056966"/>
                <a:gd name="connsiteY2" fmla="*/ 268962 h 1024689"/>
                <a:gd name="connsiteX3" fmla="*/ 40569 w 1056966"/>
                <a:gd name="connsiteY3" fmla="*/ 833794 h 1024689"/>
                <a:gd name="connsiteX4" fmla="*/ 725417 w 1056966"/>
                <a:gd name="connsiteY4" fmla="*/ 968192 h 1024689"/>
                <a:gd name="connsiteX5" fmla="*/ 917917 w 1056966"/>
                <a:gd name="connsiteY5" fmla="*/ 113419 h 1024689"/>
                <a:gd name="connsiteX6" fmla="*/ 719511 w 1056966"/>
                <a:gd name="connsiteY6" fmla="*/ 4072 h 102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6966" h="1024689">
                  <a:moveTo>
                    <a:pt x="719511" y="4072"/>
                  </a:moveTo>
                  <a:cubicBezTo>
                    <a:pt x="630167" y="-9930"/>
                    <a:pt x="535012" y="12644"/>
                    <a:pt x="447287" y="64651"/>
                  </a:cubicBezTo>
                  <a:cubicBezTo>
                    <a:pt x="358609" y="117229"/>
                    <a:pt x="285267" y="191905"/>
                    <a:pt x="216687" y="268962"/>
                  </a:cubicBezTo>
                  <a:cubicBezTo>
                    <a:pt x="91052" y="409932"/>
                    <a:pt x="-78779" y="640627"/>
                    <a:pt x="40569" y="833794"/>
                  </a:cubicBezTo>
                  <a:cubicBezTo>
                    <a:pt x="174491" y="1050583"/>
                    <a:pt x="517867" y="1063442"/>
                    <a:pt x="725417" y="968192"/>
                  </a:cubicBezTo>
                  <a:cubicBezTo>
                    <a:pt x="1058316" y="815411"/>
                    <a:pt x="1173187" y="391930"/>
                    <a:pt x="917917" y="113419"/>
                  </a:cubicBezTo>
                  <a:cubicBezTo>
                    <a:pt x="860291" y="50554"/>
                    <a:pt x="791806" y="15311"/>
                    <a:pt x="719511" y="4072"/>
                  </a:cubicBezTo>
                  <a:close/>
                </a:path>
              </a:pathLst>
            </a:custGeom>
            <a:solidFill>
              <a:srgbClr val="1981A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" name="그래픽 38">
              <a:extLst>
                <a:ext uri="{FF2B5EF4-FFF2-40B4-BE49-F238E27FC236}">
                  <a16:creationId xmlns:a16="http://schemas.microsoft.com/office/drawing/2014/main" id="{F2B22E73-4DE2-4CD0-AC77-92CA87A6A689}"/>
                </a:ext>
              </a:extLst>
            </p:cNvPr>
            <p:cNvSpPr/>
            <p:nvPr/>
          </p:nvSpPr>
          <p:spPr>
            <a:xfrm>
              <a:off x="4010742" y="3365307"/>
              <a:ext cx="950304" cy="1120054"/>
            </a:xfrm>
            <a:custGeom>
              <a:avLst/>
              <a:gdLst>
                <a:gd name="connsiteX0" fmla="*/ 38078 w 950304"/>
                <a:gd name="connsiteY0" fmla="*/ 191527 h 1120054"/>
                <a:gd name="connsiteX1" fmla="*/ 301444 w 950304"/>
                <a:gd name="connsiteY1" fmla="*/ 1007534 h 1120054"/>
                <a:gd name="connsiteX2" fmla="*/ 595766 w 950304"/>
                <a:gd name="connsiteY2" fmla="*/ 1114786 h 1120054"/>
                <a:gd name="connsiteX3" fmla="*/ 950192 w 950304"/>
                <a:gd name="connsiteY3" fmla="*/ 583957 h 1120054"/>
                <a:gd name="connsiteX4" fmla="*/ 524805 w 950304"/>
                <a:gd name="connsiteY4" fmla="*/ 8362 h 1120054"/>
                <a:gd name="connsiteX5" fmla="*/ 38078 w 950304"/>
                <a:gd name="connsiteY5" fmla="*/ 191527 h 1120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0304" h="1120054">
                  <a:moveTo>
                    <a:pt x="38078" y="191527"/>
                  </a:moveTo>
                  <a:cubicBezTo>
                    <a:pt x="-90224" y="429557"/>
                    <a:pt x="133137" y="836370"/>
                    <a:pt x="301444" y="1007534"/>
                  </a:cubicBezTo>
                  <a:cubicBezTo>
                    <a:pt x="377834" y="1085258"/>
                    <a:pt x="489182" y="1137265"/>
                    <a:pt x="595766" y="1114786"/>
                  </a:cubicBezTo>
                  <a:cubicBezTo>
                    <a:pt x="836082" y="1064017"/>
                    <a:pt x="946001" y="808081"/>
                    <a:pt x="950192" y="583957"/>
                  </a:cubicBezTo>
                  <a:cubicBezTo>
                    <a:pt x="955145" y="316591"/>
                    <a:pt x="796458" y="67702"/>
                    <a:pt x="524805" y="8362"/>
                  </a:cubicBezTo>
                  <a:cubicBezTo>
                    <a:pt x="381644" y="-22976"/>
                    <a:pt x="123612" y="32841"/>
                    <a:pt x="38078" y="191527"/>
                  </a:cubicBezTo>
                  <a:close/>
                </a:path>
              </a:pathLst>
            </a:custGeom>
            <a:noFill/>
            <a:ln w="9525" cap="flat">
              <a:solidFill>
                <a:srgbClr val="F5F5F5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6B609F3-EECF-4C44-B952-4E76CBD119B2}"/>
              </a:ext>
            </a:extLst>
          </p:cNvPr>
          <p:cNvGrpSpPr/>
          <p:nvPr/>
        </p:nvGrpSpPr>
        <p:grpSpPr>
          <a:xfrm rot="8100000">
            <a:off x="-80941" y="6122316"/>
            <a:ext cx="1098369" cy="1169753"/>
            <a:chOff x="4010742" y="3365307"/>
            <a:chExt cx="1051703" cy="1120054"/>
          </a:xfrm>
        </p:grpSpPr>
        <p:sp>
          <p:nvSpPr>
            <p:cNvPr id="20" name="그래픽 7">
              <a:extLst>
                <a:ext uri="{FF2B5EF4-FFF2-40B4-BE49-F238E27FC236}">
                  <a16:creationId xmlns:a16="http://schemas.microsoft.com/office/drawing/2014/main" id="{B22F37E9-6D5A-4EE8-A458-DD6EED15F2A2}"/>
                </a:ext>
              </a:extLst>
            </p:cNvPr>
            <p:cNvSpPr/>
            <p:nvPr/>
          </p:nvSpPr>
          <p:spPr>
            <a:xfrm rot="3600000">
              <a:off x="4021618" y="3412989"/>
              <a:ext cx="1056966" cy="1024689"/>
            </a:xfrm>
            <a:custGeom>
              <a:avLst/>
              <a:gdLst>
                <a:gd name="connsiteX0" fmla="*/ 719511 w 1056966"/>
                <a:gd name="connsiteY0" fmla="*/ 4072 h 1024689"/>
                <a:gd name="connsiteX1" fmla="*/ 447287 w 1056966"/>
                <a:gd name="connsiteY1" fmla="*/ 64651 h 1024689"/>
                <a:gd name="connsiteX2" fmla="*/ 216687 w 1056966"/>
                <a:gd name="connsiteY2" fmla="*/ 268962 h 1024689"/>
                <a:gd name="connsiteX3" fmla="*/ 40569 w 1056966"/>
                <a:gd name="connsiteY3" fmla="*/ 833794 h 1024689"/>
                <a:gd name="connsiteX4" fmla="*/ 725417 w 1056966"/>
                <a:gd name="connsiteY4" fmla="*/ 968192 h 1024689"/>
                <a:gd name="connsiteX5" fmla="*/ 917917 w 1056966"/>
                <a:gd name="connsiteY5" fmla="*/ 113419 h 1024689"/>
                <a:gd name="connsiteX6" fmla="*/ 719511 w 1056966"/>
                <a:gd name="connsiteY6" fmla="*/ 4072 h 102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6966" h="1024689">
                  <a:moveTo>
                    <a:pt x="719511" y="4072"/>
                  </a:moveTo>
                  <a:cubicBezTo>
                    <a:pt x="630167" y="-9930"/>
                    <a:pt x="535012" y="12644"/>
                    <a:pt x="447287" y="64651"/>
                  </a:cubicBezTo>
                  <a:cubicBezTo>
                    <a:pt x="358609" y="117229"/>
                    <a:pt x="285267" y="191905"/>
                    <a:pt x="216687" y="268962"/>
                  </a:cubicBezTo>
                  <a:cubicBezTo>
                    <a:pt x="91052" y="409932"/>
                    <a:pt x="-78779" y="640627"/>
                    <a:pt x="40569" y="833794"/>
                  </a:cubicBezTo>
                  <a:cubicBezTo>
                    <a:pt x="174491" y="1050583"/>
                    <a:pt x="517867" y="1063442"/>
                    <a:pt x="725417" y="968192"/>
                  </a:cubicBezTo>
                  <a:cubicBezTo>
                    <a:pt x="1058316" y="815411"/>
                    <a:pt x="1173187" y="391930"/>
                    <a:pt x="917917" y="113419"/>
                  </a:cubicBezTo>
                  <a:cubicBezTo>
                    <a:pt x="860291" y="50554"/>
                    <a:pt x="791806" y="15311"/>
                    <a:pt x="719511" y="4072"/>
                  </a:cubicBezTo>
                  <a:close/>
                </a:path>
              </a:pathLst>
            </a:custGeom>
            <a:solidFill>
              <a:srgbClr val="F9BAB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그래픽 38">
              <a:extLst>
                <a:ext uri="{FF2B5EF4-FFF2-40B4-BE49-F238E27FC236}">
                  <a16:creationId xmlns:a16="http://schemas.microsoft.com/office/drawing/2014/main" id="{D4304854-4B3A-4B04-AFB9-071E1E79CD07}"/>
                </a:ext>
              </a:extLst>
            </p:cNvPr>
            <p:cNvSpPr/>
            <p:nvPr/>
          </p:nvSpPr>
          <p:spPr>
            <a:xfrm>
              <a:off x="4010742" y="3365307"/>
              <a:ext cx="950304" cy="1120054"/>
            </a:xfrm>
            <a:custGeom>
              <a:avLst/>
              <a:gdLst>
                <a:gd name="connsiteX0" fmla="*/ 38078 w 950304"/>
                <a:gd name="connsiteY0" fmla="*/ 191527 h 1120054"/>
                <a:gd name="connsiteX1" fmla="*/ 301444 w 950304"/>
                <a:gd name="connsiteY1" fmla="*/ 1007534 h 1120054"/>
                <a:gd name="connsiteX2" fmla="*/ 595766 w 950304"/>
                <a:gd name="connsiteY2" fmla="*/ 1114786 h 1120054"/>
                <a:gd name="connsiteX3" fmla="*/ 950192 w 950304"/>
                <a:gd name="connsiteY3" fmla="*/ 583957 h 1120054"/>
                <a:gd name="connsiteX4" fmla="*/ 524805 w 950304"/>
                <a:gd name="connsiteY4" fmla="*/ 8362 h 1120054"/>
                <a:gd name="connsiteX5" fmla="*/ 38078 w 950304"/>
                <a:gd name="connsiteY5" fmla="*/ 191527 h 1120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0304" h="1120054">
                  <a:moveTo>
                    <a:pt x="38078" y="191527"/>
                  </a:moveTo>
                  <a:cubicBezTo>
                    <a:pt x="-90224" y="429557"/>
                    <a:pt x="133137" y="836370"/>
                    <a:pt x="301444" y="1007534"/>
                  </a:cubicBezTo>
                  <a:cubicBezTo>
                    <a:pt x="377834" y="1085258"/>
                    <a:pt x="489182" y="1137265"/>
                    <a:pt x="595766" y="1114786"/>
                  </a:cubicBezTo>
                  <a:cubicBezTo>
                    <a:pt x="836082" y="1064017"/>
                    <a:pt x="946001" y="808081"/>
                    <a:pt x="950192" y="583957"/>
                  </a:cubicBezTo>
                  <a:cubicBezTo>
                    <a:pt x="955145" y="316591"/>
                    <a:pt x="796458" y="67702"/>
                    <a:pt x="524805" y="8362"/>
                  </a:cubicBezTo>
                  <a:cubicBezTo>
                    <a:pt x="381644" y="-22976"/>
                    <a:pt x="123612" y="32841"/>
                    <a:pt x="38078" y="191527"/>
                  </a:cubicBezTo>
                  <a:close/>
                </a:path>
              </a:pathLst>
            </a:custGeom>
            <a:noFill/>
            <a:ln w="9525" cap="flat">
              <a:solidFill>
                <a:srgbClr val="F5F5F5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3" name="Imagen 2">
            <a:extLst>
              <a:ext uri="{FF2B5EF4-FFF2-40B4-BE49-F238E27FC236}">
                <a16:creationId xmlns:a16="http://schemas.microsoft.com/office/drawing/2014/main" id="{9A445452-8A5F-5AD6-FB24-495E0C870D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52468" y="6342939"/>
            <a:ext cx="2018179" cy="36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0011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직선 연결선 6">
            <a:extLst>
              <a:ext uri="{FF2B5EF4-FFF2-40B4-BE49-F238E27FC236}">
                <a16:creationId xmlns:a16="http://schemas.microsoft.com/office/drawing/2014/main" id="{535438A3-9F24-4A8F-9ABB-32E2985264D2}"/>
              </a:ext>
            </a:extLst>
          </p:cNvPr>
          <p:cNvCxnSpPr>
            <a:cxnSpLocks/>
          </p:cNvCxnSpPr>
          <p:nvPr/>
        </p:nvCxnSpPr>
        <p:spPr>
          <a:xfrm>
            <a:off x="504825" y="6022975"/>
            <a:ext cx="11325225" cy="0"/>
          </a:xfrm>
          <a:prstGeom prst="line">
            <a:avLst/>
          </a:prstGeom>
          <a:ln w="63500">
            <a:solidFill>
              <a:srgbClr val="F176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2E25CB1-1B50-447E-BC84-82026F49294D}"/>
              </a:ext>
            </a:extLst>
          </p:cNvPr>
          <p:cNvGrpSpPr/>
          <p:nvPr/>
        </p:nvGrpSpPr>
        <p:grpSpPr>
          <a:xfrm>
            <a:off x="1700335" y="999838"/>
            <a:ext cx="8810379" cy="5113137"/>
            <a:chOff x="1586159" y="999838"/>
            <a:chExt cx="8810379" cy="5113137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FEF4AFAF-00D2-4249-9A80-9D7DF476145B}"/>
                </a:ext>
              </a:extLst>
            </p:cNvPr>
            <p:cNvGrpSpPr/>
            <p:nvPr/>
          </p:nvGrpSpPr>
          <p:grpSpPr>
            <a:xfrm>
              <a:off x="1586159" y="3444875"/>
              <a:ext cx="1514474" cy="2668100"/>
              <a:chOff x="1619251" y="3444875"/>
              <a:chExt cx="1514474" cy="2668100"/>
            </a:xfrm>
          </p:grpSpPr>
          <p:cxnSp>
            <p:nvCxnSpPr>
              <p:cNvPr id="2" name="직선 연결선 3">
                <a:extLst>
                  <a:ext uri="{FF2B5EF4-FFF2-40B4-BE49-F238E27FC236}">
                    <a16:creationId xmlns:a16="http://schemas.microsoft.com/office/drawing/2014/main" id="{91D00C9D-1124-47C3-A18F-ED425E4DF7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76488" y="4895850"/>
                <a:ext cx="0" cy="1127125"/>
              </a:xfrm>
              <a:prstGeom prst="line">
                <a:avLst/>
              </a:prstGeom>
              <a:ln w="63500">
                <a:solidFill>
                  <a:srgbClr val="F9BAB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" name="타원 8">
                <a:extLst>
                  <a:ext uri="{FF2B5EF4-FFF2-40B4-BE49-F238E27FC236}">
                    <a16:creationId xmlns:a16="http://schemas.microsoft.com/office/drawing/2014/main" id="{D2EE96EE-E4D4-40FB-A3CA-8C88A3B9452F}"/>
                  </a:ext>
                </a:extLst>
              </p:cNvPr>
              <p:cNvSpPr/>
              <p:nvPr/>
            </p:nvSpPr>
            <p:spPr>
              <a:xfrm>
                <a:off x="2286488" y="5932975"/>
                <a:ext cx="180000" cy="180000"/>
              </a:xfrm>
              <a:prstGeom prst="ellipse">
                <a:avLst/>
              </a:prstGeom>
              <a:solidFill>
                <a:srgbClr val="F3F8FB"/>
              </a:solidFill>
              <a:ln w="63500" cap="flat">
                <a:solidFill>
                  <a:srgbClr val="F9BAB5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l"/>
                <a:endParaRPr lang="ko-KR" altLang="en-US" dirty="0"/>
              </a:p>
            </p:txBody>
          </p:sp>
          <p:sp>
            <p:nvSpPr>
              <p:cNvPr id="4" name="타원 17">
                <a:extLst>
                  <a:ext uri="{FF2B5EF4-FFF2-40B4-BE49-F238E27FC236}">
                    <a16:creationId xmlns:a16="http://schemas.microsoft.com/office/drawing/2014/main" id="{5363C063-4B1C-4772-9CC8-55DAB477F917}"/>
                  </a:ext>
                </a:extLst>
              </p:cNvPr>
              <p:cNvSpPr/>
              <p:nvPr/>
            </p:nvSpPr>
            <p:spPr>
              <a:xfrm>
                <a:off x="1619251" y="3444875"/>
                <a:ext cx="1514474" cy="1514474"/>
              </a:xfrm>
              <a:prstGeom prst="ellipse">
                <a:avLst/>
              </a:prstGeom>
              <a:solidFill>
                <a:srgbClr val="F9BAB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 anchorCtr="1"/>
              <a:lstStyle/>
              <a:p>
                <a:pPr algn="ctr"/>
                <a:endParaRPr lang="ko-KR" altLang="en-US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A246C90B-A642-4ADD-8DC2-C1C6B1CB573A}"/>
                </a:ext>
              </a:extLst>
            </p:cNvPr>
            <p:cNvGrpSpPr/>
            <p:nvPr/>
          </p:nvGrpSpPr>
          <p:grpSpPr>
            <a:xfrm>
              <a:off x="3995495" y="2628901"/>
              <a:ext cx="1514474" cy="3484074"/>
              <a:chOff x="4171951" y="2619376"/>
              <a:chExt cx="1514474" cy="3484074"/>
            </a:xfrm>
          </p:grpSpPr>
          <p:cxnSp>
            <p:nvCxnSpPr>
              <p:cNvPr id="5" name="직선 연결선 3">
                <a:extLst>
                  <a:ext uri="{FF2B5EF4-FFF2-40B4-BE49-F238E27FC236}">
                    <a16:creationId xmlns:a16="http://schemas.microsoft.com/office/drawing/2014/main" id="{929DBAD7-A31E-4F26-A83D-9F57FDE370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29188" y="4124325"/>
                <a:ext cx="0" cy="1889125"/>
              </a:xfrm>
              <a:prstGeom prst="line">
                <a:avLst/>
              </a:prstGeom>
              <a:ln w="63500">
                <a:solidFill>
                  <a:srgbClr val="27AFB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타원 8">
                <a:extLst>
                  <a:ext uri="{FF2B5EF4-FFF2-40B4-BE49-F238E27FC236}">
                    <a16:creationId xmlns:a16="http://schemas.microsoft.com/office/drawing/2014/main" id="{821AEF71-46C6-46F7-84FA-4E11276F6D40}"/>
                  </a:ext>
                </a:extLst>
              </p:cNvPr>
              <p:cNvSpPr/>
              <p:nvPr/>
            </p:nvSpPr>
            <p:spPr>
              <a:xfrm>
                <a:off x="4839188" y="5923450"/>
                <a:ext cx="180000" cy="180000"/>
              </a:xfrm>
              <a:prstGeom prst="ellipse">
                <a:avLst/>
              </a:prstGeom>
              <a:solidFill>
                <a:srgbClr val="F3F8FB"/>
              </a:solidFill>
              <a:ln w="63500" cap="flat">
                <a:solidFill>
                  <a:srgbClr val="27AFB9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l"/>
                <a:endParaRPr lang="ko-KR" altLang="en-US" dirty="0"/>
              </a:p>
            </p:txBody>
          </p:sp>
          <p:sp>
            <p:nvSpPr>
              <p:cNvPr id="7" name="타원 17">
                <a:extLst>
                  <a:ext uri="{FF2B5EF4-FFF2-40B4-BE49-F238E27FC236}">
                    <a16:creationId xmlns:a16="http://schemas.microsoft.com/office/drawing/2014/main" id="{711A6C8D-40F3-4DAA-B201-47D38CCC78C4}"/>
                  </a:ext>
                </a:extLst>
              </p:cNvPr>
              <p:cNvSpPr/>
              <p:nvPr/>
            </p:nvSpPr>
            <p:spPr>
              <a:xfrm>
                <a:off x="4171951" y="2619376"/>
                <a:ext cx="1514474" cy="1514474"/>
              </a:xfrm>
              <a:prstGeom prst="ellipse">
                <a:avLst/>
              </a:prstGeom>
              <a:solidFill>
                <a:srgbClr val="27AFB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 anchorCtr="1"/>
              <a:lstStyle/>
              <a:p>
                <a:pPr algn="ctr"/>
                <a:endParaRPr lang="ko-KR" altLang="en-US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EED26EE6-6688-4B2F-80A0-0B623E5821D2}"/>
                </a:ext>
              </a:extLst>
            </p:cNvPr>
            <p:cNvGrpSpPr/>
            <p:nvPr/>
          </p:nvGrpSpPr>
          <p:grpSpPr>
            <a:xfrm>
              <a:off x="6472726" y="1757075"/>
              <a:ext cx="1514474" cy="4355900"/>
              <a:chOff x="5353050" y="1757075"/>
              <a:chExt cx="1514474" cy="4355900"/>
            </a:xfrm>
          </p:grpSpPr>
          <p:cxnSp>
            <p:nvCxnSpPr>
              <p:cNvPr id="12" name="직선 연결선 3">
                <a:extLst>
                  <a:ext uri="{FF2B5EF4-FFF2-40B4-BE49-F238E27FC236}">
                    <a16:creationId xmlns:a16="http://schemas.microsoft.com/office/drawing/2014/main" id="{107E236D-E776-4792-B96F-62F9F2EC0C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10287" y="3248025"/>
                <a:ext cx="0" cy="2774950"/>
              </a:xfrm>
              <a:prstGeom prst="line">
                <a:avLst/>
              </a:prstGeom>
              <a:ln w="63500">
                <a:solidFill>
                  <a:srgbClr val="F1760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타원 8">
                <a:extLst>
                  <a:ext uri="{FF2B5EF4-FFF2-40B4-BE49-F238E27FC236}">
                    <a16:creationId xmlns:a16="http://schemas.microsoft.com/office/drawing/2014/main" id="{5FEAA25A-D7DB-4830-9C44-5CA218071F4D}"/>
                  </a:ext>
                </a:extLst>
              </p:cNvPr>
              <p:cNvSpPr/>
              <p:nvPr/>
            </p:nvSpPr>
            <p:spPr>
              <a:xfrm>
                <a:off x="6020287" y="5932975"/>
                <a:ext cx="180000" cy="180000"/>
              </a:xfrm>
              <a:prstGeom prst="ellipse">
                <a:avLst/>
              </a:prstGeom>
              <a:solidFill>
                <a:srgbClr val="F3F8FB"/>
              </a:solidFill>
              <a:ln w="63500" cap="flat">
                <a:solidFill>
                  <a:srgbClr val="F17604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l"/>
                <a:endParaRPr lang="ko-KR" altLang="en-US" dirty="0"/>
              </a:p>
            </p:txBody>
          </p:sp>
          <p:sp>
            <p:nvSpPr>
              <p:cNvPr id="14" name="타원 17">
                <a:extLst>
                  <a:ext uri="{FF2B5EF4-FFF2-40B4-BE49-F238E27FC236}">
                    <a16:creationId xmlns:a16="http://schemas.microsoft.com/office/drawing/2014/main" id="{3C0D9150-5AF7-441B-A1A4-6A1170B4B966}"/>
                  </a:ext>
                </a:extLst>
              </p:cNvPr>
              <p:cNvSpPr/>
              <p:nvPr/>
            </p:nvSpPr>
            <p:spPr>
              <a:xfrm>
                <a:off x="5353050" y="1757075"/>
                <a:ext cx="1514474" cy="1514474"/>
              </a:xfrm>
              <a:prstGeom prst="ellipse">
                <a:avLst/>
              </a:prstGeom>
              <a:solidFill>
                <a:srgbClr val="F1760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 anchorCtr="1"/>
              <a:lstStyle/>
              <a:p>
                <a:pPr algn="ctr"/>
                <a:endParaRPr lang="ko-KR" altLang="en-US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D1F56088-F413-4C0B-9CC6-465F096B1F9E}"/>
                </a:ext>
              </a:extLst>
            </p:cNvPr>
            <p:cNvGrpSpPr/>
            <p:nvPr/>
          </p:nvGrpSpPr>
          <p:grpSpPr>
            <a:xfrm>
              <a:off x="8882064" y="999838"/>
              <a:ext cx="1514474" cy="5113137"/>
              <a:chOff x="7596189" y="999838"/>
              <a:chExt cx="1514474" cy="5113137"/>
            </a:xfrm>
          </p:grpSpPr>
          <p:cxnSp>
            <p:nvCxnSpPr>
              <p:cNvPr id="19" name="직선 연결선 3">
                <a:extLst>
                  <a:ext uri="{FF2B5EF4-FFF2-40B4-BE49-F238E27FC236}">
                    <a16:creationId xmlns:a16="http://schemas.microsoft.com/office/drawing/2014/main" id="{1FD6687C-A5E8-48DA-B3EA-2671876CFD0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53426" y="2381250"/>
                <a:ext cx="0" cy="3641725"/>
              </a:xfrm>
              <a:prstGeom prst="line">
                <a:avLst/>
              </a:prstGeom>
              <a:ln w="63500">
                <a:solidFill>
                  <a:srgbClr val="1981A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타원 8">
                <a:extLst>
                  <a:ext uri="{FF2B5EF4-FFF2-40B4-BE49-F238E27FC236}">
                    <a16:creationId xmlns:a16="http://schemas.microsoft.com/office/drawing/2014/main" id="{0E97186D-7C4B-41E6-B565-1D88E5BEF98E}"/>
                  </a:ext>
                </a:extLst>
              </p:cNvPr>
              <p:cNvSpPr/>
              <p:nvPr/>
            </p:nvSpPr>
            <p:spPr>
              <a:xfrm>
                <a:off x="8263426" y="5932975"/>
                <a:ext cx="180000" cy="180000"/>
              </a:xfrm>
              <a:prstGeom prst="ellipse">
                <a:avLst/>
              </a:prstGeom>
              <a:solidFill>
                <a:srgbClr val="F3F8FB"/>
              </a:solidFill>
              <a:ln w="63500" cap="flat">
                <a:solidFill>
                  <a:srgbClr val="1981A8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algn="l"/>
                <a:endParaRPr lang="ko-KR" altLang="en-US" dirty="0"/>
              </a:p>
            </p:txBody>
          </p:sp>
          <p:sp>
            <p:nvSpPr>
              <p:cNvPr id="21" name="타원 17">
                <a:extLst>
                  <a:ext uri="{FF2B5EF4-FFF2-40B4-BE49-F238E27FC236}">
                    <a16:creationId xmlns:a16="http://schemas.microsoft.com/office/drawing/2014/main" id="{8518BEC8-B94E-4133-B14D-1F5178250A6F}"/>
                  </a:ext>
                </a:extLst>
              </p:cNvPr>
              <p:cNvSpPr/>
              <p:nvPr/>
            </p:nvSpPr>
            <p:spPr>
              <a:xfrm>
                <a:off x="7596189" y="999838"/>
                <a:ext cx="1514474" cy="1514474"/>
              </a:xfrm>
              <a:prstGeom prst="ellipse">
                <a:avLst/>
              </a:prstGeom>
              <a:solidFill>
                <a:srgbClr val="1981A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 anchorCtr="1"/>
              <a:lstStyle/>
              <a:p>
                <a:pPr algn="ctr"/>
                <a:endParaRPr lang="ko-KR" altLang="en-US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DFB99D17-DD13-4FD0-B54B-2398FA12F65B}"/>
              </a:ext>
            </a:extLst>
          </p:cNvPr>
          <p:cNvSpPr txBox="1"/>
          <p:nvPr/>
        </p:nvSpPr>
        <p:spPr>
          <a:xfrm>
            <a:off x="2686050" y="277514"/>
            <a:ext cx="6819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Linea del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tiempo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id="{50CDF2F7-DDE3-4202-9050-C49E70A9E665}"/>
              </a:ext>
            </a:extLst>
          </p:cNvPr>
          <p:cNvSpPr txBox="1">
            <a:spLocks/>
          </p:cNvSpPr>
          <p:nvPr/>
        </p:nvSpPr>
        <p:spPr>
          <a:xfrm>
            <a:off x="1828800" y="855402"/>
            <a:ext cx="8534400" cy="463588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los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procesos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y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como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han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evolucionado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lo largo del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tiempo</a:t>
            </a: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1" name="Graphic 50" descr="Stopwatch">
            <a:extLst>
              <a:ext uri="{FF2B5EF4-FFF2-40B4-BE49-F238E27FC236}">
                <a16:creationId xmlns:a16="http://schemas.microsoft.com/office/drawing/2014/main" id="{E5845791-CA6A-45B7-B025-25E141BBD6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09874" y="2933477"/>
            <a:ext cx="914400" cy="914400"/>
          </a:xfrm>
          <a:prstGeom prst="rect">
            <a:avLst/>
          </a:prstGeom>
        </p:spPr>
      </p:pic>
      <p:pic>
        <p:nvPicPr>
          <p:cNvPr id="53" name="Graphic 52" descr="Handshake">
            <a:extLst>
              <a:ext uri="{FF2B5EF4-FFF2-40B4-BE49-F238E27FC236}">
                <a16:creationId xmlns:a16="http://schemas.microsoft.com/office/drawing/2014/main" id="{D26A48A5-51E3-47A1-BB89-90C4B20A39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86939" y="2058987"/>
            <a:ext cx="914400" cy="914400"/>
          </a:xfrm>
          <a:prstGeom prst="rect">
            <a:avLst/>
          </a:prstGeom>
        </p:spPr>
      </p:pic>
      <p:pic>
        <p:nvPicPr>
          <p:cNvPr id="55" name="Graphic 54" descr="Ribbon">
            <a:extLst>
              <a:ext uri="{FF2B5EF4-FFF2-40B4-BE49-F238E27FC236}">
                <a16:creationId xmlns:a16="http://schemas.microsoft.com/office/drawing/2014/main" id="{AD8983E3-FC5F-4C88-A76E-C269943C024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296277" y="1299875"/>
            <a:ext cx="914400" cy="914400"/>
          </a:xfrm>
          <a:prstGeom prst="rect">
            <a:avLst/>
          </a:prstGeom>
        </p:spPr>
      </p:pic>
      <p:pic>
        <p:nvPicPr>
          <p:cNvPr id="57" name="Graphic 56" descr="Lightbulb and gear">
            <a:extLst>
              <a:ext uri="{FF2B5EF4-FFF2-40B4-BE49-F238E27FC236}">
                <a16:creationId xmlns:a16="http://schemas.microsoft.com/office/drawing/2014/main" id="{C2EA123D-6158-4778-9290-FEBC7B6AE03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000537" y="3744912"/>
            <a:ext cx="914400" cy="914400"/>
          </a:xfrm>
          <a:prstGeom prst="rect">
            <a:avLst/>
          </a:prstGeom>
        </p:spPr>
      </p:pic>
      <p:sp>
        <p:nvSpPr>
          <p:cNvPr id="58" name="Text Placeholder 10">
            <a:extLst>
              <a:ext uri="{FF2B5EF4-FFF2-40B4-BE49-F238E27FC236}">
                <a16:creationId xmlns:a16="http://schemas.microsoft.com/office/drawing/2014/main" id="{F85B85A9-3BB5-4B55-855D-CAA2C5399A46}"/>
              </a:ext>
            </a:extLst>
          </p:cNvPr>
          <p:cNvSpPr txBox="1">
            <a:spLocks/>
          </p:cNvSpPr>
          <p:nvPr/>
        </p:nvSpPr>
        <p:spPr>
          <a:xfrm>
            <a:off x="72678" y="4767073"/>
            <a:ext cx="2124754" cy="116095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2001 Lorem ipsum dolor sit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9" name="Text Placeholder 10">
            <a:extLst>
              <a:ext uri="{FF2B5EF4-FFF2-40B4-BE49-F238E27FC236}">
                <a16:creationId xmlns:a16="http://schemas.microsoft.com/office/drawing/2014/main" id="{25C7708E-896D-4E23-AA8A-F26B392F1378}"/>
              </a:ext>
            </a:extLst>
          </p:cNvPr>
          <p:cNvSpPr txBox="1">
            <a:spLocks/>
          </p:cNvSpPr>
          <p:nvPr/>
        </p:nvSpPr>
        <p:spPr>
          <a:xfrm>
            <a:off x="2696728" y="4682017"/>
            <a:ext cx="2124754" cy="116095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2007 Lorem ipsum dolor sit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0" name="Text Placeholder 10">
            <a:extLst>
              <a:ext uri="{FF2B5EF4-FFF2-40B4-BE49-F238E27FC236}">
                <a16:creationId xmlns:a16="http://schemas.microsoft.com/office/drawing/2014/main" id="{466C003D-3654-4986-B0DD-8B11801E0ED3}"/>
              </a:ext>
            </a:extLst>
          </p:cNvPr>
          <p:cNvSpPr txBox="1">
            <a:spLocks/>
          </p:cNvSpPr>
          <p:nvPr/>
        </p:nvSpPr>
        <p:spPr>
          <a:xfrm>
            <a:off x="5060637" y="4553195"/>
            <a:ext cx="2124754" cy="116095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2013 Lorem ipsum dolor sit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1" name="Text Placeholder 10">
            <a:extLst>
              <a:ext uri="{FF2B5EF4-FFF2-40B4-BE49-F238E27FC236}">
                <a16:creationId xmlns:a16="http://schemas.microsoft.com/office/drawing/2014/main" id="{0C3F3E03-EA49-44F0-BA46-350194B983DC}"/>
              </a:ext>
            </a:extLst>
          </p:cNvPr>
          <p:cNvSpPr txBox="1">
            <a:spLocks/>
          </p:cNvSpPr>
          <p:nvPr/>
        </p:nvSpPr>
        <p:spPr>
          <a:xfrm>
            <a:off x="7502888" y="4167813"/>
            <a:ext cx="2124754" cy="116095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2017 Lorem ipsum dolor sit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2" name="Text Placeholder 10">
            <a:extLst>
              <a:ext uri="{FF2B5EF4-FFF2-40B4-BE49-F238E27FC236}">
                <a16:creationId xmlns:a16="http://schemas.microsoft.com/office/drawing/2014/main" id="{0EA2E525-772F-4ABE-B326-8D16EE612098}"/>
              </a:ext>
            </a:extLst>
          </p:cNvPr>
          <p:cNvSpPr txBox="1">
            <a:spLocks/>
          </p:cNvSpPr>
          <p:nvPr/>
        </p:nvSpPr>
        <p:spPr>
          <a:xfrm>
            <a:off x="9731371" y="3581566"/>
            <a:ext cx="2124754" cy="116095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2023 Lorem ipsum dolor sit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5E632897-6F59-4988-A535-95D992354F58}"/>
              </a:ext>
            </a:extLst>
          </p:cNvPr>
          <p:cNvGrpSpPr/>
          <p:nvPr/>
        </p:nvGrpSpPr>
        <p:grpSpPr>
          <a:xfrm rot="6695003">
            <a:off x="-980780" y="-1025825"/>
            <a:ext cx="2023554" cy="2144336"/>
            <a:chOff x="4942455" y="1705486"/>
            <a:chExt cx="1056966" cy="1120054"/>
          </a:xfrm>
        </p:grpSpPr>
        <p:sp>
          <p:nvSpPr>
            <p:cNvPr id="64" name="그래픽 10">
              <a:extLst>
                <a:ext uri="{FF2B5EF4-FFF2-40B4-BE49-F238E27FC236}">
                  <a16:creationId xmlns:a16="http://schemas.microsoft.com/office/drawing/2014/main" id="{D9EE4493-CBA3-4FE2-A7D6-1C705564A49F}"/>
                </a:ext>
              </a:extLst>
            </p:cNvPr>
            <p:cNvSpPr/>
            <p:nvPr/>
          </p:nvSpPr>
          <p:spPr>
            <a:xfrm>
              <a:off x="4995786" y="1705486"/>
              <a:ext cx="950304" cy="1120054"/>
            </a:xfrm>
            <a:custGeom>
              <a:avLst/>
              <a:gdLst>
                <a:gd name="connsiteX0" fmla="*/ 38078 w 950304"/>
                <a:gd name="connsiteY0" fmla="*/ 191527 h 1120054"/>
                <a:gd name="connsiteX1" fmla="*/ 301444 w 950304"/>
                <a:gd name="connsiteY1" fmla="*/ 1007534 h 1120054"/>
                <a:gd name="connsiteX2" fmla="*/ 595766 w 950304"/>
                <a:gd name="connsiteY2" fmla="*/ 1114786 h 1120054"/>
                <a:gd name="connsiteX3" fmla="*/ 950192 w 950304"/>
                <a:gd name="connsiteY3" fmla="*/ 583957 h 1120054"/>
                <a:gd name="connsiteX4" fmla="*/ 524805 w 950304"/>
                <a:gd name="connsiteY4" fmla="*/ 8362 h 1120054"/>
                <a:gd name="connsiteX5" fmla="*/ 38078 w 950304"/>
                <a:gd name="connsiteY5" fmla="*/ 191527 h 1120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0304" h="1120054">
                  <a:moveTo>
                    <a:pt x="38078" y="191527"/>
                  </a:moveTo>
                  <a:cubicBezTo>
                    <a:pt x="-90224" y="429557"/>
                    <a:pt x="133137" y="836370"/>
                    <a:pt x="301444" y="1007534"/>
                  </a:cubicBezTo>
                  <a:cubicBezTo>
                    <a:pt x="377834" y="1085258"/>
                    <a:pt x="489182" y="1137265"/>
                    <a:pt x="595766" y="1114786"/>
                  </a:cubicBezTo>
                  <a:cubicBezTo>
                    <a:pt x="836082" y="1064017"/>
                    <a:pt x="946001" y="808081"/>
                    <a:pt x="950192" y="583957"/>
                  </a:cubicBezTo>
                  <a:cubicBezTo>
                    <a:pt x="955145" y="316591"/>
                    <a:pt x="796458" y="67702"/>
                    <a:pt x="524805" y="8362"/>
                  </a:cubicBezTo>
                  <a:cubicBezTo>
                    <a:pt x="381644" y="-22976"/>
                    <a:pt x="123612" y="32841"/>
                    <a:pt x="38078" y="191527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그래픽 34">
              <a:extLst>
                <a:ext uri="{FF2B5EF4-FFF2-40B4-BE49-F238E27FC236}">
                  <a16:creationId xmlns:a16="http://schemas.microsoft.com/office/drawing/2014/main" id="{0FBD587C-9153-4AD1-AA2A-6B4DF68ABB0E}"/>
                </a:ext>
              </a:extLst>
            </p:cNvPr>
            <p:cNvSpPr/>
            <p:nvPr/>
          </p:nvSpPr>
          <p:spPr>
            <a:xfrm>
              <a:off x="4942455" y="1705486"/>
              <a:ext cx="1056966" cy="1024689"/>
            </a:xfrm>
            <a:custGeom>
              <a:avLst/>
              <a:gdLst>
                <a:gd name="connsiteX0" fmla="*/ 719511 w 1056966"/>
                <a:gd name="connsiteY0" fmla="*/ 4072 h 1024689"/>
                <a:gd name="connsiteX1" fmla="*/ 447287 w 1056966"/>
                <a:gd name="connsiteY1" fmla="*/ 64651 h 1024689"/>
                <a:gd name="connsiteX2" fmla="*/ 216687 w 1056966"/>
                <a:gd name="connsiteY2" fmla="*/ 268962 h 1024689"/>
                <a:gd name="connsiteX3" fmla="*/ 40569 w 1056966"/>
                <a:gd name="connsiteY3" fmla="*/ 833794 h 1024689"/>
                <a:gd name="connsiteX4" fmla="*/ 725417 w 1056966"/>
                <a:gd name="connsiteY4" fmla="*/ 968192 h 1024689"/>
                <a:gd name="connsiteX5" fmla="*/ 917917 w 1056966"/>
                <a:gd name="connsiteY5" fmla="*/ 113419 h 1024689"/>
                <a:gd name="connsiteX6" fmla="*/ 719511 w 1056966"/>
                <a:gd name="connsiteY6" fmla="*/ 4072 h 102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6966" h="1024689">
                  <a:moveTo>
                    <a:pt x="719511" y="4072"/>
                  </a:moveTo>
                  <a:cubicBezTo>
                    <a:pt x="630167" y="-9930"/>
                    <a:pt x="535012" y="12644"/>
                    <a:pt x="447287" y="64651"/>
                  </a:cubicBezTo>
                  <a:cubicBezTo>
                    <a:pt x="358609" y="117229"/>
                    <a:pt x="285267" y="191905"/>
                    <a:pt x="216687" y="268962"/>
                  </a:cubicBezTo>
                  <a:cubicBezTo>
                    <a:pt x="91052" y="409932"/>
                    <a:pt x="-78779" y="640627"/>
                    <a:pt x="40569" y="833794"/>
                  </a:cubicBezTo>
                  <a:cubicBezTo>
                    <a:pt x="174491" y="1050583"/>
                    <a:pt x="517867" y="1063442"/>
                    <a:pt x="725417" y="968192"/>
                  </a:cubicBezTo>
                  <a:cubicBezTo>
                    <a:pt x="1058316" y="815411"/>
                    <a:pt x="1173187" y="391930"/>
                    <a:pt x="917917" y="113419"/>
                  </a:cubicBezTo>
                  <a:cubicBezTo>
                    <a:pt x="860291" y="50554"/>
                    <a:pt x="791806" y="15311"/>
                    <a:pt x="719511" y="4072"/>
                  </a:cubicBezTo>
                  <a:close/>
                </a:path>
              </a:pathLst>
            </a:custGeom>
            <a:noFill/>
            <a:ln w="9525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1314ADFE-384A-41D8-9805-C4FCA27FA53B}"/>
              </a:ext>
            </a:extLst>
          </p:cNvPr>
          <p:cNvGrpSpPr/>
          <p:nvPr/>
        </p:nvGrpSpPr>
        <p:grpSpPr>
          <a:xfrm>
            <a:off x="11090242" y="-1259528"/>
            <a:ext cx="2203516" cy="2346724"/>
            <a:chOff x="4010742" y="3365307"/>
            <a:chExt cx="1051703" cy="1120054"/>
          </a:xfrm>
        </p:grpSpPr>
        <p:sp>
          <p:nvSpPr>
            <p:cNvPr id="67" name="그래픽 7">
              <a:extLst>
                <a:ext uri="{FF2B5EF4-FFF2-40B4-BE49-F238E27FC236}">
                  <a16:creationId xmlns:a16="http://schemas.microsoft.com/office/drawing/2014/main" id="{B8346E79-DB9A-419A-8285-BF0B4E28F456}"/>
                </a:ext>
              </a:extLst>
            </p:cNvPr>
            <p:cNvSpPr/>
            <p:nvPr/>
          </p:nvSpPr>
          <p:spPr>
            <a:xfrm rot="3600000">
              <a:off x="4021618" y="3412989"/>
              <a:ext cx="1056966" cy="1024689"/>
            </a:xfrm>
            <a:custGeom>
              <a:avLst/>
              <a:gdLst>
                <a:gd name="connsiteX0" fmla="*/ 719511 w 1056966"/>
                <a:gd name="connsiteY0" fmla="*/ 4072 h 1024689"/>
                <a:gd name="connsiteX1" fmla="*/ 447287 w 1056966"/>
                <a:gd name="connsiteY1" fmla="*/ 64651 h 1024689"/>
                <a:gd name="connsiteX2" fmla="*/ 216687 w 1056966"/>
                <a:gd name="connsiteY2" fmla="*/ 268962 h 1024689"/>
                <a:gd name="connsiteX3" fmla="*/ 40569 w 1056966"/>
                <a:gd name="connsiteY3" fmla="*/ 833794 h 1024689"/>
                <a:gd name="connsiteX4" fmla="*/ 725417 w 1056966"/>
                <a:gd name="connsiteY4" fmla="*/ 968192 h 1024689"/>
                <a:gd name="connsiteX5" fmla="*/ 917917 w 1056966"/>
                <a:gd name="connsiteY5" fmla="*/ 113419 h 1024689"/>
                <a:gd name="connsiteX6" fmla="*/ 719511 w 1056966"/>
                <a:gd name="connsiteY6" fmla="*/ 4072 h 102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6966" h="1024689">
                  <a:moveTo>
                    <a:pt x="719511" y="4072"/>
                  </a:moveTo>
                  <a:cubicBezTo>
                    <a:pt x="630167" y="-9930"/>
                    <a:pt x="535012" y="12644"/>
                    <a:pt x="447287" y="64651"/>
                  </a:cubicBezTo>
                  <a:cubicBezTo>
                    <a:pt x="358609" y="117229"/>
                    <a:pt x="285267" y="191905"/>
                    <a:pt x="216687" y="268962"/>
                  </a:cubicBezTo>
                  <a:cubicBezTo>
                    <a:pt x="91052" y="409932"/>
                    <a:pt x="-78779" y="640627"/>
                    <a:pt x="40569" y="833794"/>
                  </a:cubicBezTo>
                  <a:cubicBezTo>
                    <a:pt x="174491" y="1050583"/>
                    <a:pt x="517867" y="1063442"/>
                    <a:pt x="725417" y="968192"/>
                  </a:cubicBezTo>
                  <a:cubicBezTo>
                    <a:pt x="1058316" y="815411"/>
                    <a:pt x="1173187" y="391930"/>
                    <a:pt x="917917" y="113419"/>
                  </a:cubicBezTo>
                  <a:cubicBezTo>
                    <a:pt x="860291" y="50554"/>
                    <a:pt x="791806" y="15311"/>
                    <a:pt x="719511" y="4072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그래픽 38">
              <a:extLst>
                <a:ext uri="{FF2B5EF4-FFF2-40B4-BE49-F238E27FC236}">
                  <a16:creationId xmlns:a16="http://schemas.microsoft.com/office/drawing/2014/main" id="{30B4F78D-2F58-4D62-952A-DF0D0C89D648}"/>
                </a:ext>
              </a:extLst>
            </p:cNvPr>
            <p:cNvSpPr/>
            <p:nvPr/>
          </p:nvSpPr>
          <p:spPr>
            <a:xfrm>
              <a:off x="4010742" y="3365307"/>
              <a:ext cx="950304" cy="1120054"/>
            </a:xfrm>
            <a:custGeom>
              <a:avLst/>
              <a:gdLst>
                <a:gd name="connsiteX0" fmla="*/ 38078 w 950304"/>
                <a:gd name="connsiteY0" fmla="*/ 191527 h 1120054"/>
                <a:gd name="connsiteX1" fmla="*/ 301444 w 950304"/>
                <a:gd name="connsiteY1" fmla="*/ 1007534 h 1120054"/>
                <a:gd name="connsiteX2" fmla="*/ 595766 w 950304"/>
                <a:gd name="connsiteY2" fmla="*/ 1114786 h 1120054"/>
                <a:gd name="connsiteX3" fmla="*/ 950192 w 950304"/>
                <a:gd name="connsiteY3" fmla="*/ 583957 h 1120054"/>
                <a:gd name="connsiteX4" fmla="*/ 524805 w 950304"/>
                <a:gd name="connsiteY4" fmla="*/ 8362 h 1120054"/>
                <a:gd name="connsiteX5" fmla="*/ 38078 w 950304"/>
                <a:gd name="connsiteY5" fmla="*/ 191527 h 1120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0304" h="1120054">
                  <a:moveTo>
                    <a:pt x="38078" y="191527"/>
                  </a:moveTo>
                  <a:cubicBezTo>
                    <a:pt x="-90224" y="429557"/>
                    <a:pt x="133137" y="836370"/>
                    <a:pt x="301444" y="1007534"/>
                  </a:cubicBezTo>
                  <a:cubicBezTo>
                    <a:pt x="377834" y="1085258"/>
                    <a:pt x="489182" y="1137265"/>
                    <a:pt x="595766" y="1114786"/>
                  </a:cubicBezTo>
                  <a:cubicBezTo>
                    <a:pt x="836082" y="1064017"/>
                    <a:pt x="946001" y="808081"/>
                    <a:pt x="950192" y="583957"/>
                  </a:cubicBezTo>
                  <a:cubicBezTo>
                    <a:pt x="955145" y="316591"/>
                    <a:pt x="796458" y="67702"/>
                    <a:pt x="524805" y="8362"/>
                  </a:cubicBezTo>
                  <a:cubicBezTo>
                    <a:pt x="381644" y="-22976"/>
                    <a:pt x="123612" y="32841"/>
                    <a:pt x="38078" y="191527"/>
                  </a:cubicBezTo>
                  <a:close/>
                </a:path>
              </a:pathLst>
            </a:custGeom>
            <a:noFill/>
            <a:ln w="9525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9" name="Imagen 8">
            <a:extLst>
              <a:ext uri="{FF2B5EF4-FFF2-40B4-BE49-F238E27FC236}">
                <a16:creationId xmlns:a16="http://schemas.microsoft.com/office/drawing/2014/main" id="{226137D2-9EE3-FFD8-EB06-97517EA6F73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652468" y="6342939"/>
            <a:ext cx="2018179" cy="36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655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2DE2EB1D-7A1A-47F6-9996-C77C92D3A764}"/>
              </a:ext>
            </a:extLst>
          </p:cNvPr>
          <p:cNvGrpSpPr/>
          <p:nvPr/>
        </p:nvGrpSpPr>
        <p:grpSpPr>
          <a:xfrm>
            <a:off x="1459056" y="2466578"/>
            <a:ext cx="9273887" cy="1333707"/>
            <a:chOff x="1212527" y="2776433"/>
            <a:chExt cx="9273887" cy="1333707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4E2399A-665B-4B9A-8C87-11621DC9C45D}"/>
                </a:ext>
              </a:extLst>
            </p:cNvPr>
            <p:cNvGrpSpPr/>
            <p:nvPr/>
          </p:nvGrpSpPr>
          <p:grpSpPr>
            <a:xfrm>
              <a:off x="1212527" y="2776435"/>
              <a:ext cx="1627246" cy="1305130"/>
              <a:chOff x="1876084" y="2523920"/>
              <a:chExt cx="1627246" cy="1305130"/>
            </a:xfrm>
          </p:grpSpPr>
          <p:sp>
            <p:nvSpPr>
              <p:cNvPr id="6" name="Graphic 28">
                <a:extLst>
                  <a:ext uri="{FF2B5EF4-FFF2-40B4-BE49-F238E27FC236}">
                    <a16:creationId xmlns:a16="http://schemas.microsoft.com/office/drawing/2014/main" id="{76A2586C-44EB-4810-B441-9A507EC78C7A}"/>
                  </a:ext>
                </a:extLst>
              </p:cNvPr>
              <p:cNvSpPr/>
              <p:nvPr/>
            </p:nvSpPr>
            <p:spPr>
              <a:xfrm>
                <a:off x="1876085" y="2523921"/>
                <a:ext cx="1627245" cy="1305129"/>
              </a:xfrm>
              <a:custGeom>
                <a:avLst/>
                <a:gdLst>
                  <a:gd name="connsiteX0" fmla="*/ 1257632 w 1285410"/>
                  <a:gd name="connsiteY0" fmla="*/ 144261 h 1030961"/>
                  <a:gd name="connsiteX1" fmla="*/ 1089992 w 1285410"/>
                  <a:gd name="connsiteY1" fmla="*/ 718619 h 1030961"/>
                  <a:gd name="connsiteX2" fmla="*/ 622314 w 1285410"/>
                  <a:gd name="connsiteY2" fmla="*/ 1031039 h 1030961"/>
                  <a:gd name="connsiteX3" fmla="*/ 158447 w 1285410"/>
                  <a:gd name="connsiteY3" fmla="*/ 732906 h 1030961"/>
                  <a:gd name="connsiteX4" fmla="*/ 34622 w 1285410"/>
                  <a:gd name="connsiteY4" fmla="*/ 171884 h 1030961"/>
                  <a:gd name="connsiteX5" fmla="*/ 636602 w 1285410"/>
                  <a:gd name="connsiteY5" fmla="*/ 1386 h 1030961"/>
                  <a:gd name="connsiteX6" fmla="*/ 1257632 w 1285410"/>
                  <a:gd name="connsiteY6" fmla="*/ 144261 h 1030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85410" h="1030961">
                    <a:moveTo>
                      <a:pt x="1257632" y="144261"/>
                    </a:moveTo>
                    <a:cubicBezTo>
                      <a:pt x="1339547" y="278564"/>
                      <a:pt x="1228104" y="530976"/>
                      <a:pt x="1089992" y="718619"/>
                    </a:cubicBezTo>
                    <a:cubicBezTo>
                      <a:pt x="952832" y="906261"/>
                      <a:pt x="789954" y="1029134"/>
                      <a:pt x="622314" y="1031039"/>
                    </a:cubicBezTo>
                    <a:cubicBezTo>
                      <a:pt x="455627" y="1032944"/>
                      <a:pt x="285129" y="914834"/>
                      <a:pt x="158447" y="732906"/>
                    </a:cubicBezTo>
                    <a:cubicBezTo>
                      <a:pt x="32717" y="551931"/>
                      <a:pt x="-50151" y="307139"/>
                      <a:pt x="34622" y="171884"/>
                    </a:cubicBezTo>
                    <a:cubicBezTo>
                      <a:pt x="120347" y="35676"/>
                      <a:pt x="372759" y="7101"/>
                      <a:pt x="636602" y="1386"/>
                    </a:cubicBezTo>
                    <a:cubicBezTo>
                      <a:pt x="901397" y="-5281"/>
                      <a:pt x="1175717" y="9959"/>
                      <a:pt x="1257632" y="144261"/>
                    </a:cubicBezTo>
                    <a:close/>
                  </a:path>
                </a:pathLst>
              </a:custGeom>
              <a:solidFill>
                <a:srgbClr val="27AFB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" name="Graphic 28">
                <a:extLst>
                  <a:ext uri="{FF2B5EF4-FFF2-40B4-BE49-F238E27FC236}">
                    <a16:creationId xmlns:a16="http://schemas.microsoft.com/office/drawing/2014/main" id="{3B8C4133-FA41-471D-B8BC-A9244F896122}"/>
                  </a:ext>
                </a:extLst>
              </p:cNvPr>
              <p:cNvSpPr/>
              <p:nvPr/>
            </p:nvSpPr>
            <p:spPr>
              <a:xfrm rot="1800000">
                <a:off x="1876084" y="2523920"/>
                <a:ext cx="1627245" cy="1305129"/>
              </a:xfrm>
              <a:custGeom>
                <a:avLst/>
                <a:gdLst>
                  <a:gd name="connsiteX0" fmla="*/ 1257632 w 1285410"/>
                  <a:gd name="connsiteY0" fmla="*/ 144261 h 1030961"/>
                  <a:gd name="connsiteX1" fmla="*/ 1089992 w 1285410"/>
                  <a:gd name="connsiteY1" fmla="*/ 718619 h 1030961"/>
                  <a:gd name="connsiteX2" fmla="*/ 622314 w 1285410"/>
                  <a:gd name="connsiteY2" fmla="*/ 1031039 h 1030961"/>
                  <a:gd name="connsiteX3" fmla="*/ 158447 w 1285410"/>
                  <a:gd name="connsiteY3" fmla="*/ 732906 h 1030961"/>
                  <a:gd name="connsiteX4" fmla="*/ 34622 w 1285410"/>
                  <a:gd name="connsiteY4" fmla="*/ 171884 h 1030961"/>
                  <a:gd name="connsiteX5" fmla="*/ 636602 w 1285410"/>
                  <a:gd name="connsiteY5" fmla="*/ 1386 h 1030961"/>
                  <a:gd name="connsiteX6" fmla="*/ 1257632 w 1285410"/>
                  <a:gd name="connsiteY6" fmla="*/ 144261 h 1030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85410" h="1030961">
                    <a:moveTo>
                      <a:pt x="1257632" y="144261"/>
                    </a:moveTo>
                    <a:cubicBezTo>
                      <a:pt x="1339547" y="278564"/>
                      <a:pt x="1228104" y="530976"/>
                      <a:pt x="1089992" y="718619"/>
                    </a:cubicBezTo>
                    <a:cubicBezTo>
                      <a:pt x="952832" y="906261"/>
                      <a:pt x="789954" y="1029134"/>
                      <a:pt x="622314" y="1031039"/>
                    </a:cubicBezTo>
                    <a:cubicBezTo>
                      <a:pt x="455627" y="1032944"/>
                      <a:pt x="285129" y="914834"/>
                      <a:pt x="158447" y="732906"/>
                    </a:cubicBezTo>
                    <a:cubicBezTo>
                      <a:pt x="32717" y="551931"/>
                      <a:pt x="-50151" y="307139"/>
                      <a:pt x="34622" y="171884"/>
                    </a:cubicBezTo>
                    <a:cubicBezTo>
                      <a:pt x="120347" y="35676"/>
                      <a:pt x="372759" y="7101"/>
                      <a:pt x="636602" y="1386"/>
                    </a:cubicBezTo>
                    <a:cubicBezTo>
                      <a:pt x="901397" y="-5281"/>
                      <a:pt x="1175717" y="9959"/>
                      <a:pt x="1257632" y="144261"/>
                    </a:cubicBezTo>
                    <a:close/>
                  </a:path>
                </a:pathLst>
              </a:custGeom>
              <a:no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8533501-2006-46FE-B202-5597CDD6FD10}"/>
                </a:ext>
              </a:extLst>
            </p:cNvPr>
            <p:cNvGrpSpPr/>
            <p:nvPr/>
          </p:nvGrpSpPr>
          <p:grpSpPr>
            <a:xfrm>
              <a:off x="3762034" y="2805010"/>
              <a:ext cx="1627246" cy="1305130"/>
              <a:chOff x="1876084" y="2523920"/>
              <a:chExt cx="1627246" cy="1305130"/>
            </a:xfrm>
          </p:grpSpPr>
          <p:sp>
            <p:nvSpPr>
              <p:cNvPr id="10" name="Graphic 28">
                <a:extLst>
                  <a:ext uri="{FF2B5EF4-FFF2-40B4-BE49-F238E27FC236}">
                    <a16:creationId xmlns:a16="http://schemas.microsoft.com/office/drawing/2014/main" id="{263679FA-6579-4DB5-AA86-3706EF0223DD}"/>
                  </a:ext>
                </a:extLst>
              </p:cNvPr>
              <p:cNvSpPr/>
              <p:nvPr/>
            </p:nvSpPr>
            <p:spPr>
              <a:xfrm>
                <a:off x="1876085" y="2523921"/>
                <a:ext cx="1627245" cy="1305129"/>
              </a:xfrm>
              <a:custGeom>
                <a:avLst/>
                <a:gdLst>
                  <a:gd name="connsiteX0" fmla="*/ 1257632 w 1285410"/>
                  <a:gd name="connsiteY0" fmla="*/ 144261 h 1030961"/>
                  <a:gd name="connsiteX1" fmla="*/ 1089992 w 1285410"/>
                  <a:gd name="connsiteY1" fmla="*/ 718619 h 1030961"/>
                  <a:gd name="connsiteX2" fmla="*/ 622314 w 1285410"/>
                  <a:gd name="connsiteY2" fmla="*/ 1031039 h 1030961"/>
                  <a:gd name="connsiteX3" fmla="*/ 158447 w 1285410"/>
                  <a:gd name="connsiteY3" fmla="*/ 732906 h 1030961"/>
                  <a:gd name="connsiteX4" fmla="*/ 34622 w 1285410"/>
                  <a:gd name="connsiteY4" fmla="*/ 171884 h 1030961"/>
                  <a:gd name="connsiteX5" fmla="*/ 636602 w 1285410"/>
                  <a:gd name="connsiteY5" fmla="*/ 1386 h 1030961"/>
                  <a:gd name="connsiteX6" fmla="*/ 1257632 w 1285410"/>
                  <a:gd name="connsiteY6" fmla="*/ 144261 h 1030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85410" h="1030961">
                    <a:moveTo>
                      <a:pt x="1257632" y="144261"/>
                    </a:moveTo>
                    <a:cubicBezTo>
                      <a:pt x="1339547" y="278564"/>
                      <a:pt x="1228104" y="530976"/>
                      <a:pt x="1089992" y="718619"/>
                    </a:cubicBezTo>
                    <a:cubicBezTo>
                      <a:pt x="952832" y="906261"/>
                      <a:pt x="789954" y="1029134"/>
                      <a:pt x="622314" y="1031039"/>
                    </a:cubicBezTo>
                    <a:cubicBezTo>
                      <a:pt x="455627" y="1032944"/>
                      <a:pt x="285129" y="914834"/>
                      <a:pt x="158447" y="732906"/>
                    </a:cubicBezTo>
                    <a:cubicBezTo>
                      <a:pt x="32717" y="551931"/>
                      <a:pt x="-50151" y="307139"/>
                      <a:pt x="34622" y="171884"/>
                    </a:cubicBezTo>
                    <a:cubicBezTo>
                      <a:pt x="120347" y="35676"/>
                      <a:pt x="372759" y="7101"/>
                      <a:pt x="636602" y="1386"/>
                    </a:cubicBezTo>
                    <a:cubicBezTo>
                      <a:pt x="901397" y="-5281"/>
                      <a:pt x="1175717" y="9959"/>
                      <a:pt x="1257632" y="14426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" name="Graphic 28">
                <a:extLst>
                  <a:ext uri="{FF2B5EF4-FFF2-40B4-BE49-F238E27FC236}">
                    <a16:creationId xmlns:a16="http://schemas.microsoft.com/office/drawing/2014/main" id="{C64916A1-BE89-4EF5-B29B-555EEAA6155D}"/>
                  </a:ext>
                </a:extLst>
              </p:cNvPr>
              <p:cNvSpPr/>
              <p:nvPr/>
            </p:nvSpPr>
            <p:spPr>
              <a:xfrm rot="1800000">
                <a:off x="1876084" y="2523920"/>
                <a:ext cx="1627245" cy="1305129"/>
              </a:xfrm>
              <a:custGeom>
                <a:avLst/>
                <a:gdLst>
                  <a:gd name="connsiteX0" fmla="*/ 1257632 w 1285410"/>
                  <a:gd name="connsiteY0" fmla="*/ 144261 h 1030961"/>
                  <a:gd name="connsiteX1" fmla="*/ 1089992 w 1285410"/>
                  <a:gd name="connsiteY1" fmla="*/ 718619 h 1030961"/>
                  <a:gd name="connsiteX2" fmla="*/ 622314 w 1285410"/>
                  <a:gd name="connsiteY2" fmla="*/ 1031039 h 1030961"/>
                  <a:gd name="connsiteX3" fmla="*/ 158447 w 1285410"/>
                  <a:gd name="connsiteY3" fmla="*/ 732906 h 1030961"/>
                  <a:gd name="connsiteX4" fmla="*/ 34622 w 1285410"/>
                  <a:gd name="connsiteY4" fmla="*/ 171884 h 1030961"/>
                  <a:gd name="connsiteX5" fmla="*/ 636602 w 1285410"/>
                  <a:gd name="connsiteY5" fmla="*/ 1386 h 1030961"/>
                  <a:gd name="connsiteX6" fmla="*/ 1257632 w 1285410"/>
                  <a:gd name="connsiteY6" fmla="*/ 144261 h 1030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85410" h="1030961">
                    <a:moveTo>
                      <a:pt x="1257632" y="144261"/>
                    </a:moveTo>
                    <a:cubicBezTo>
                      <a:pt x="1339547" y="278564"/>
                      <a:pt x="1228104" y="530976"/>
                      <a:pt x="1089992" y="718619"/>
                    </a:cubicBezTo>
                    <a:cubicBezTo>
                      <a:pt x="952832" y="906261"/>
                      <a:pt x="789954" y="1029134"/>
                      <a:pt x="622314" y="1031039"/>
                    </a:cubicBezTo>
                    <a:cubicBezTo>
                      <a:pt x="455627" y="1032944"/>
                      <a:pt x="285129" y="914834"/>
                      <a:pt x="158447" y="732906"/>
                    </a:cubicBezTo>
                    <a:cubicBezTo>
                      <a:pt x="32717" y="551931"/>
                      <a:pt x="-50151" y="307139"/>
                      <a:pt x="34622" y="171884"/>
                    </a:cubicBezTo>
                    <a:cubicBezTo>
                      <a:pt x="120347" y="35676"/>
                      <a:pt x="372759" y="7101"/>
                      <a:pt x="636602" y="1386"/>
                    </a:cubicBezTo>
                    <a:cubicBezTo>
                      <a:pt x="901397" y="-5281"/>
                      <a:pt x="1175717" y="9959"/>
                      <a:pt x="1257632" y="144261"/>
                    </a:cubicBezTo>
                    <a:close/>
                  </a:path>
                </a:pathLst>
              </a:custGeom>
              <a:no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BB26DFDA-CD20-4A85-963B-78FAD8792073}"/>
                </a:ext>
              </a:extLst>
            </p:cNvPr>
            <p:cNvGrpSpPr/>
            <p:nvPr/>
          </p:nvGrpSpPr>
          <p:grpSpPr>
            <a:xfrm>
              <a:off x="8859168" y="2776433"/>
              <a:ext cx="1627246" cy="1305130"/>
              <a:chOff x="1876084" y="2523920"/>
              <a:chExt cx="1627246" cy="1305130"/>
            </a:xfrm>
          </p:grpSpPr>
          <p:sp>
            <p:nvSpPr>
              <p:cNvPr id="13" name="Graphic 28">
                <a:extLst>
                  <a:ext uri="{FF2B5EF4-FFF2-40B4-BE49-F238E27FC236}">
                    <a16:creationId xmlns:a16="http://schemas.microsoft.com/office/drawing/2014/main" id="{3912AECD-8569-43DE-BBDC-B31D83451080}"/>
                  </a:ext>
                </a:extLst>
              </p:cNvPr>
              <p:cNvSpPr/>
              <p:nvPr/>
            </p:nvSpPr>
            <p:spPr>
              <a:xfrm>
                <a:off x="1876085" y="2523921"/>
                <a:ext cx="1627245" cy="1305129"/>
              </a:xfrm>
              <a:custGeom>
                <a:avLst/>
                <a:gdLst>
                  <a:gd name="connsiteX0" fmla="*/ 1257632 w 1285410"/>
                  <a:gd name="connsiteY0" fmla="*/ 144261 h 1030961"/>
                  <a:gd name="connsiteX1" fmla="*/ 1089992 w 1285410"/>
                  <a:gd name="connsiteY1" fmla="*/ 718619 h 1030961"/>
                  <a:gd name="connsiteX2" fmla="*/ 622314 w 1285410"/>
                  <a:gd name="connsiteY2" fmla="*/ 1031039 h 1030961"/>
                  <a:gd name="connsiteX3" fmla="*/ 158447 w 1285410"/>
                  <a:gd name="connsiteY3" fmla="*/ 732906 h 1030961"/>
                  <a:gd name="connsiteX4" fmla="*/ 34622 w 1285410"/>
                  <a:gd name="connsiteY4" fmla="*/ 171884 h 1030961"/>
                  <a:gd name="connsiteX5" fmla="*/ 636602 w 1285410"/>
                  <a:gd name="connsiteY5" fmla="*/ 1386 h 1030961"/>
                  <a:gd name="connsiteX6" fmla="*/ 1257632 w 1285410"/>
                  <a:gd name="connsiteY6" fmla="*/ 144261 h 1030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85410" h="1030961">
                    <a:moveTo>
                      <a:pt x="1257632" y="144261"/>
                    </a:moveTo>
                    <a:cubicBezTo>
                      <a:pt x="1339547" y="278564"/>
                      <a:pt x="1228104" y="530976"/>
                      <a:pt x="1089992" y="718619"/>
                    </a:cubicBezTo>
                    <a:cubicBezTo>
                      <a:pt x="952832" y="906261"/>
                      <a:pt x="789954" y="1029134"/>
                      <a:pt x="622314" y="1031039"/>
                    </a:cubicBezTo>
                    <a:cubicBezTo>
                      <a:pt x="455627" y="1032944"/>
                      <a:pt x="285129" y="914834"/>
                      <a:pt x="158447" y="732906"/>
                    </a:cubicBezTo>
                    <a:cubicBezTo>
                      <a:pt x="32717" y="551931"/>
                      <a:pt x="-50151" y="307139"/>
                      <a:pt x="34622" y="171884"/>
                    </a:cubicBezTo>
                    <a:cubicBezTo>
                      <a:pt x="120347" y="35676"/>
                      <a:pt x="372759" y="7101"/>
                      <a:pt x="636602" y="1386"/>
                    </a:cubicBezTo>
                    <a:cubicBezTo>
                      <a:pt x="901397" y="-5281"/>
                      <a:pt x="1175717" y="9959"/>
                      <a:pt x="1257632" y="144261"/>
                    </a:cubicBezTo>
                    <a:close/>
                  </a:path>
                </a:pathLst>
              </a:custGeom>
              <a:solidFill>
                <a:srgbClr val="1981A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" name="Graphic 28">
                <a:extLst>
                  <a:ext uri="{FF2B5EF4-FFF2-40B4-BE49-F238E27FC236}">
                    <a16:creationId xmlns:a16="http://schemas.microsoft.com/office/drawing/2014/main" id="{C84A8D38-14CC-41FE-BF1D-197E518A7319}"/>
                  </a:ext>
                </a:extLst>
              </p:cNvPr>
              <p:cNvSpPr/>
              <p:nvPr/>
            </p:nvSpPr>
            <p:spPr>
              <a:xfrm rot="1800000">
                <a:off x="1876084" y="2523920"/>
                <a:ext cx="1627245" cy="1305129"/>
              </a:xfrm>
              <a:custGeom>
                <a:avLst/>
                <a:gdLst>
                  <a:gd name="connsiteX0" fmla="*/ 1257632 w 1285410"/>
                  <a:gd name="connsiteY0" fmla="*/ 144261 h 1030961"/>
                  <a:gd name="connsiteX1" fmla="*/ 1089992 w 1285410"/>
                  <a:gd name="connsiteY1" fmla="*/ 718619 h 1030961"/>
                  <a:gd name="connsiteX2" fmla="*/ 622314 w 1285410"/>
                  <a:gd name="connsiteY2" fmla="*/ 1031039 h 1030961"/>
                  <a:gd name="connsiteX3" fmla="*/ 158447 w 1285410"/>
                  <a:gd name="connsiteY3" fmla="*/ 732906 h 1030961"/>
                  <a:gd name="connsiteX4" fmla="*/ 34622 w 1285410"/>
                  <a:gd name="connsiteY4" fmla="*/ 171884 h 1030961"/>
                  <a:gd name="connsiteX5" fmla="*/ 636602 w 1285410"/>
                  <a:gd name="connsiteY5" fmla="*/ 1386 h 1030961"/>
                  <a:gd name="connsiteX6" fmla="*/ 1257632 w 1285410"/>
                  <a:gd name="connsiteY6" fmla="*/ 144261 h 1030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85410" h="1030961">
                    <a:moveTo>
                      <a:pt x="1257632" y="144261"/>
                    </a:moveTo>
                    <a:cubicBezTo>
                      <a:pt x="1339547" y="278564"/>
                      <a:pt x="1228104" y="530976"/>
                      <a:pt x="1089992" y="718619"/>
                    </a:cubicBezTo>
                    <a:cubicBezTo>
                      <a:pt x="952832" y="906261"/>
                      <a:pt x="789954" y="1029134"/>
                      <a:pt x="622314" y="1031039"/>
                    </a:cubicBezTo>
                    <a:cubicBezTo>
                      <a:pt x="455627" y="1032944"/>
                      <a:pt x="285129" y="914834"/>
                      <a:pt x="158447" y="732906"/>
                    </a:cubicBezTo>
                    <a:cubicBezTo>
                      <a:pt x="32717" y="551931"/>
                      <a:pt x="-50151" y="307139"/>
                      <a:pt x="34622" y="171884"/>
                    </a:cubicBezTo>
                    <a:cubicBezTo>
                      <a:pt x="120347" y="35676"/>
                      <a:pt x="372759" y="7101"/>
                      <a:pt x="636602" y="1386"/>
                    </a:cubicBezTo>
                    <a:cubicBezTo>
                      <a:pt x="901397" y="-5281"/>
                      <a:pt x="1175717" y="9959"/>
                      <a:pt x="1257632" y="144261"/>
                    </a:cubicBezTo>
                    <a:close/>
                  </a:path>
                </a:pathLst>
              </a:custGeom>
              <a:no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FFC1D816-FF5F-4C2E-AC12-83272F518CD7}"/>
                </a:ext>
              </a:extLst>
            </p:cNvPr>
            <p:cNvGrpSpPr/>
            <p:nvPr/>
          </p:nvGrpSpPr>
          <p:grpSpPr>
            <a:xfrm>
              <a:off x="6310601" y="2776434"/>
              <a:ext cx="1627246" cy="1305130"/>
              <a:chOff x="1876084" y="2523920"/>
              <a:chExt cx="1627246" cy="1305130"/>
            </a:xfrm>
          </p:grpSpPr>
          <p:sp>
            <p:nvSpPr>
              <p:cNvPr id="16" name="Graphic 28">
                <a:extLst>
                  <a:ext uri="{FF2B5EF4-FFF2-40B4-BE49-F238E27FC236}">
                    <a16:creationId xmlns:a16="http://schemas.microsoft.com/office/drawing/2014/main" id="{CB6D9F6E-361D-4A91-96B6-AFD521479001}"/>
                  </a:ext>
                </a:extLst>
              </p:cNvPr>
              <p:cNvSpPr/>
              <p:nvPr/>
            </p:nvSpPr>
            <p:spPr>
              <a:xfrm>
                <a:off x="1876085" y="2523921"/>
                <a:ext cx="1627245" cy="1305129"/>
              </a:xfrm>
              <a:custGeom>
                <a:avLst/>
                <a:gdLst>
                  <a:gd name="connsiteX0" fmla="*/ 1257632 w 1285410"/>
                  <a:gd name="connsiteY0" fmla="*/ 144261 h 1030961"/>
                  <a:gd name="connsiteX1" fmla="*/ 1089992 w 1285410"/>
                  <a:gd name="connsiteY1" fmla="*/ 718619 h 1030961"/>
                  <a:gd name="connsiteX2" fmla="*/ 622314 w 1285410"/>
                  <a:gd name="connsiteY2" fmla="*/ 1031039 h 1030961"/>
                  <a:gd name="connsiteX3" fmla="*/ 158447 w 1285410"/>
                  <a:gd name="connsiteY3" fmla="*/ 732906 h 1030961"/>
                  <a:gd name="connsiteX4" fmla="*/ 34622 w 1285410"/>
                  <a:gd name="connsiteY4" fmla="*/ 171884 h 1030961"/>
                  <a:gd name="connsiteX5" fmla="*/ 636602 w 1285410"/>
                  <a:gd name="connsiteY5" fmla="*/ 1386 h 1030961"/>
                  <a:gd name="connsiteX6" fmla="*/ 1257632 w 1285410"/>
                  <a:gd name="connsiteY6" fmla="*/ 144261 h 1030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85410" h="1030961">
                    <a:moveTo>
                      <a:pt x="1257632" y="144261"/>
                    </a:moveTo>
                    <a:cubicBezTo>
                      <a:pt x="1339547" y="278564"/>
                      <a:pt x="1228104" y="530976"/>
                      <a:pt x="1089992" y="718619"/>
                    </a:cubicBezTo>
                    <a:cubicBezTo>
                      <a:pt x="952832" y="906261"/>
                      <a:pt x="789954" y="1029134"/>
                      <a:pt x="622314" y="1031039"/>
                    </a:cubicBezTo>
                    <a:cubicBezTo>
                      <a:pt x="455627" y="1032944"/>
                      <a:pt x="285129" y="914834"/>
                      <a:pt x="158447" y="732906"/>
                    </a:cubicBezTo>
                    <a:cubicBezTo>
                      <a:pt x="32717" y="551931"/>
                      <a:pt x="-50151" y="307139"/>
                      <a:pt x="34622" y="171884"/>
                    </a:cubicBezTo>
                    <a:cubicBezTo>
                      <a:pt x="120347" y="35676"/>
                      <a:pt x="372759" y="7101"/>
                      <a:pt x="636602" y="1386"/>
                    </a:cubicBezTo>
                    <a:cubicBezTo>
                      <a:pt x="901397" y="-5281"/>
                      <a:pt x="1175717" y="9959"/>
                      <a:pt x="1257632" y="144261"/>
                    </a:cubicBezTo>
                    <a:close/>
                  </a:path>
                </a:pathLst>
              </a:custGeom>
              <a:solidFill>
                <a:srgbClr val="F9BAB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7" name="Graphic 28">
                <a:extLst>
                  <a:ext uri="{FF2B5EF4-FFF2-40B4-BE49-F238E27FC236}">
                    <a16:creationId xmlns:a16="http://schemas.microsoft.com/office/drawing/2014/main" id="{041F4127-C464-4A30-83F4-9DAE3F4C1CF9}"/>
                  </a:ext>
                </a:extLst>
              </p:cNvPr>
              <p:cNvSpPr/>
              <p:nvPr/>
            </p:nvSpPr>
            <p:spPr>
              <a:xfrm rot="1800000">
                <a:off x="1876084" y="2523920"/>
                <a:ext cx="1627245" cy="1305129"/>
              </a:xfrm>
              <a:custGeom>
                <a:avLst/>
                <a:gdLst>
                  <a:gd name="connsiteX0" fmla="*/ 1257632 w 1285410"/>
                  <a:gd name="connsiteY0" fmla="*/ 144261 h 1030961"/>
                  <a:gd name="connsiteX1" fmla="*/ 1089992 w 1285410"/>
                  <a:gd name="connsiteY1" fmla="*/ 718619 h 1030961"/>
                  <a:gd name="connsiteX2" fmla="*/ 622314 w 1285410"/>
                  <a:gd name="connsiteY2" fmla="*/ 1031039 h 1030961"/>
                  <a:gd name="connsiteX3" fmla="*/ 158447 w 1285410"/>
                  <a:gd name="connsiteY3" fmla="*/ 732906 h 1030961"/>
                  <a:gd name="connsiteX4" fmla="*/ 34622 w 1285410"/>
                  <a:gd name="connsiteY4" fmla="*/ 171884 h 1030961"/>
                  <a:gd name="connsiteX5" fmla="*/ 636602 w 1285410"/>
                  <a:gd name="connsiteY5" fmla="*/ 1386 h 1030961"/>
                  <a:gd name="connsiteX6" fmla="*/ 1257632 w 1285410"/>
                  <a:gd name="connsiteY6" fmla="*/ 144261 h 1030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85410" h="1030961">
                    <a:moveTo>
                      <a:pt x="1257632" y="144261"/>
                    </a:moveTo>
                    <a:cubicBezTo>
                      <a:pt x="1339547" y="278564"/>
                      <a:pt x="1228104" y="530976"/>
                      <a:pt x="1089992" y="718619"/>
                    </a:cubicBezTo>
                    <a:cubicBezTo>
                      <a:pt x="952832" y="906261"/>
                      <a:pt x="789954" y="1029134"/>
                      <a:pt x="622314" y="1031039"/>
                    </a:cubicBezTo>
                    <a:cubicBezTo>
                      <a:pt x="455627" y="1032944"/>
                      <a:pt x="285129" y="914834"/>
                      <a:pt x="158447" y="732906"/>
                    </a:cubicBezTo>
                    <a:cubicBezTo>
                      <a:pt x="32717" y="551931"/>
                      <a:pt x="-50151" y="307139"/>
                      <a:pt x="34622" y="171884"/>
                    </a:cubicBezTo>
                    <a:cubicBezTo>
                      <a:pt x="120347" y="35676"/>
                      <a:pt x="372759" y="7101"/>
                      <a:pt x="636602" y="1386"/>
                    </a:cubicBezTo>
                    <a:cubicBezTo>
                      <a:pt x="901397" y="-5281"/>
                      <a:pt x="1175717" y="9959"/>
                      <a:pt x="1257632" y="144261"/>
                    </a:cubicBezTo>
                    <a:close/>
                  </a:path>
                </a:pathLst>
              </a:custGeom>
              <a:noFill/>
              <a:ln w="9525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00A60D7B-D4E7-49CA-A14C-EEC76676C6C1}"/>
              </a:ext>
            </a:extLst>
          </p:cNvPr>
          <p:cNvSpPr txBox="1"/>
          <p:nvPr/>
        </p:nvSpPr>
        <p:spPr>
          <a:xfrm>
            <a:off x="2686050" y="277514"/>
            <a:ext cx="6819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Nuestros</a:t>
            </a:r>
            <a:r>
              <a:rPr lang="en-US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servicios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5FC3C207-F08F-47EE-90BA-1E565577EDBA}"/>
              </a:ext>
            </a:extLst>
          </p:cNvPr>
          <p:cNvSpPr txBox="1">
            <a:spLocks/>
          </p:cNvSpPr>
          <p:nvPr/>
        </p:nvSpPr>
        <p:spPr>
          <a:xfrm>
            <a:off x="1828800" y="855402"/>
            <a:ext cx="8534400" cy="463588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los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productos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y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servicios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que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hace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compañía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A147EAB8-BCE3-4681-B85F-33BCA4C4AFFE}"/>
              </a:ext>
            </a:extLst>
          </p:cNvPr>
          <p:cNvSpPr txBox="1">
            <a:spLocks/>
          </p:cNvSpPr>
          <p:nvPr/>
        </p:nvSpPr>
        <p:spPr>
          <a:xfrm>
            <a:off x="1210301" y="3859298"/>
            <a:ext cx="2124754" cy="463588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8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Publico</a:t>
            </a:r>
            <a:r>
              <a:rPr lang="en-US" sz="1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meta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D70C16C2-FE83-4F67-A81F-01BE2FEF62EA}"/>
              </a:ext>
            </a:extLst>
          </p:cNvPr>
          <p:cNvSpPr txBox="1">
            <a:spLocks/>
          </p:cNvSpPr>
          <p:nvPr/>
        </p:nvSpPr>
        <p:spPr>
          <a:xfrm>
            <a:off x="3759338" y="3859298"/>
            <a:ext cx="2124754" cy="463588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8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Estrategia</a:t>
            </a:r>
            <a:endParaRPr lang="en-US" sz="18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72B84177-F707-40F8-9946-5A7292729EBC}"/>
              </a:ext>
            </a:extLst>
          </p:cNvPr>
          <p:cNvSpPr txBox="1">
            <a:spLocks/>
          </p:cNvSpPr>
          <p:nvPr/>
        </p:nvSpPr>
        <p:spPr>
          <a:xfrm>
            <a:off x="6307910" y="3859298"/>
            <a:ext cx="2124754" cy="463588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Marketing</a:t>
            </a: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04095B74-3293-490F-A7D2-2489E8830D8E}"/>
              </a:ext>
            </a:extLst>
          </p:cNvPr>
          <p:cNvSpPr txBox="1">
            <a:spLocks/>
          </p:cNvSpPr>
          <p:nvPr/>
        </p:nvSpPr>
        <p:spPr>
          <a:xfrm>
            <a:off x="8856482" y="3859298"/>
            <a:ext cx="2124754" cy="463588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8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Asesoría</a:t>
            </a:r>
            <a:endParaRPr lang="en-US" sz="18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110FD249-FA7F-4CE3-8C81-F23C4AA95CCC}"/>
              </a:ext>
            </a:extLst>
          </p:cNvPr>
          <p:cNvSpPr txBox="1">
            <a:spLocks/>
          </p:cNvSpPr>
          <p:nvPr/>
        </p:nvSpPr>
        <p:spPr>
          <a:xfrm>
            <a:off x="1459057" y="5000493"/>
            <a:ext cx="9265178" cy="171002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Mauris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eros ante, auctor vitae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tortor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a,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rutrum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justo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In vel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vulputate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mauris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non cursus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velit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Sed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volutpat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mauris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dui,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gravida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nulla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efficitur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sit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Suspendisse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id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justo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id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justo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tincidunt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accumsan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risus</a:t>
            </a:r>
            <a:endParaRPr lang="en-US" sz="18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7" name="Graphic 26" descr="Bullseye">
            <a:extLst>
              <a:ext uri="{FF2B5EF4-FFF2-40B4-BE49-F238E27FC236}">
                <a16:creationId xmlns:a16="http://schemas.microsoft.com/office/drawing/2014/main" id="{C31F383B-AA8A-468B-BDF1-4F3E3B6BAB5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61198" y="2652051"/>
            <a:ext cx="822960" cy="822960"/>
          </a:xfrm>
          <a:prstGeom prst="rect">
            <a:avLst/>
          </a:prstGeom>
        </p:spPr>
      </p:pic>
      <p:pic>
        <p:nvPicPr>
          <p:cNvPr id="29" name="Graphic 28" descr="Presentation with bar chart">
            <a:extLst>
              <a:ext uri="{FF2B5EF4-FFF2-40B4-BE49-F238E27FC236}">
                <a16:creationId xmlns:a16="http://schemas.microsoft.com/office/drawing/2014/main" id="{13B73336-D278-40D9-88D3-9C48E5B3E63E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84087" y="2667454"/>
            <a:ext cx="822960" cy="822960"/>
          </a:xfrm>
          <a:prstGeom prst="rect">
            <a:avLst/>
          </a:prstGeom>
        </p:spPr>
      </p:pic>
      <p:pic>
        <p:nvPicPr>
          <p:cNvPr id="31" name="Graphic 30" descr="Marketing">
            <a:extLst>
              <a:ext uri="{FF2B5EF4-FFF2-40B4-BE49-F238E27FC236}">
                <a16:creationId xmlns:a16="http://schemas.microsoft.com/office/drawing/2014/main" id="{AEA855B1-ECF6-422A-92E1-DAD221873B07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45226" y="2653165"/>
            <a:ext cx="822960" cy="822960"/>
          </a:xfrm>
          <a:prstGeom prst="rect">
            <a:avLst/>
          </a:prstGeom>
        </p:spPr>
      </p:pic>
      <p:pic>
        <p:nvPicPr>
          <p:cNvPr id="33" name="Graphic 32" descr="Customer review RTL">
            <a:extLst>
              <a:ext uri="{FF2B5EF4-FFF2-40B4-BE49-F238E27FC236}">
                <a16:creationId xmlns:a16="http://schemas.microsoft.com/office/drawing/2014/main" id="{B192F29F-F633-4C44-856E-1BB7AA3615F4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498033" y="2653165"/>
            <a:ext cx="822960" cy="822960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2FD5CE55-0625-4F91-AF91-99DB0A2036E9}"/>
              </a:ext>
            </a:extLst>
          </p:cNvPr>
          <p:cNvGrpSpPr/>
          <p:nvPr/>
        </p:nvGrpSpPr>
        <p:grpSpPr>
          <a:xfrm>
            <a:off x="10854795" y="4695611"/>
            <a:ext cx="4458100" cy="4747834"/>
            <a:chOff x="4010742" y="3365307"/>
            <a:chExt cx="1051703" cy="1120054"/>
          </a:xfrm>
          <a:solidFill>
            <a:srgbClr val="27AFB9"/>
          </a:solidFill>
        </p:grpSpPr>
        <p:sp>
          <p:nvSpPr>
            <p:cNvPr id="35" name="그래픽 7">
              <a:extLst>
                <a:ext uri="{FF2B5EF4-FFF2-40B4-BE49-F238E27FC236}">
                  <a16:creationId xmlns:a16="http://schemas.microsoft.com/office/drawing/2014/main" id="{847EDF03-5187-43F8-8A4D-3ABD3EB3AECF}"/>
                </a:ext>
              </a:extLst>
            </p:cNvPr>
            <p:cNvSpPr/>
            <p:nvPr/>
          </p:nvSpPr>
          <p:spPr>
            <a:xfrm rot="3600000">
              <a:off x="4021618" y="3412989"/>
              <a:ext cx="1056966" cy="1024689"/>
            </a:xfrm>
            <a:custGeom>
              <a:avLst/>
              <a:gdLst>
                <a:gd name="connsiteX0" fmla="*/ 719511 w 1056966"/>
                <a:gd name="connsiteY0" fmla="*/ 4072 h 1024689"/>
                <a:gd name="connsiteX1" fmla="*/ 447287 w 1056966"/>
                <a:gd name="connsiteY1" fmla="*/ 64651 h 1024689"/>
                <a:gd name="connsiteX2" fmla="*/ 216687 w 1056966"/>
                <a:gd name="connsiteY2" fmla="*/ 268962 h 1024689"/>
                <a:gd name="connsiteX3" fmla="*/ 40569 w 1056966"/>
                <a:gd name="connsiteY3" fmla="*/ 833794 h 1024689"/>
                <a:gd name="connsiteX4" fmla="*/ 725417 w 1056966"/>
                <a:gd name="connsiteY4" fmla="*/ 968192 h 1024689"/>
                <a:gd name="connsiteX5" fmla="*/ 917917 w 1056966"/>
                <a:gd name="connsiteY5" fmla="*/ 113419 h 1024689"/>
                <a:gd name="connsiteX6" fmla="*/ 719511 w 1056966"/>
                <a:gd name="connsiteY6" fmla="*/ 4072 h 102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6966" h="1024689">
                  <a:moveTo>
                    <a:pt x="719511" y="4072"/>
                  </a:moveTo>
                  <a:cubicBezTo>
                    <a:pt x="630167" y="-9930"/>
                    <a:pt x="535012" y="12644"/>
                    <a:pt x="447287" y="64651"/>
                  </a:cubicBezTo>
                  <a:cubicBezTo>
                    <a:pt x="358609" y="117229"/>
                    <a:pt x="285267" y="191905"/>
                    <a:pt x="216687" y="268962"/>
                  </a:cubicBezTo>
                  <a:cubicBezTo>
                    <a:pt x="91052" y="409932"/>
                    <a:pt x="-78779" y="640627"/>
                    <a:pt x="40569" y="833794"/>
                  </a:cubicBezTo>
                  <a:cubicBezTo>
                    <a:pt x="174491" y="1050583"/>
                    <a:pt x="517867" y="1063442"/>
                    <a:pt x="725417" y="968192"/>
                  </a:cubicBezTo>
                  <a:cubicBezTo>
                    <a:pt x="1058316" y="815411"/>
                    <a:pt x="1173187" y="391930"/>
                    <a:pt x="917917" y="113419"/>
                  </a:cubicBezTo>
                  <a:cubicBezTo>
                    <a:pt x="860291" y="50554"/>
                    <a:pt x="791806" y="15311"/>
                    <a:pt x="719511" y="407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그래픽 38">
              <a:extLst>
                <a:ext uri="{FF2B5EF4-FFF2-40B4-BE49-F238E27FC236}">
                  <a16:creationId xmlns:a16="http://schemas.microsoft.com/office/drawing/2014/main" id="{0C756B59-4652-45A3-B00D-DD3354E2F4E8}"/>
                </a:ext>
              </a:extLst>
            </p:cNvPr>
            <p:cNvSpPr/>
            <p:nvPr/>
          </p:nvSpPr>
          <p:spPr>
            <a:xfrm>
              <a:off x="4010742" y="3365307"/>
              <a:ext cx="950304" cy="1120054"/>
            </a:xfrm>
            <a:custGeom>
              <a:avLst/>
              <a:gdLst>
                <a:gd name="connsiteX0" fmla="*/ 38078 w 950304"/>
                <a:gd name="connsiteY0" fmla="*/ 191527 h 1120054"/>
                <a:gd name="connsiteX1" fmla="*/ 301444 w 950304"/>
                <a:gd name="connsiteY1" fmla="*/ 1007534 h 1120054"/>
                <a:gd name="connsiteX2" fmla="*/ 595766 w 950304"/>
                <a:gd name="connsiteY2" fmla="*/ 1114786 h 1120054"/>
                <a:gd name="connsiteX3" fmla="*/ 950192 w 950304"/>
                <a:gd name="connsiteY3" fmla="*/ 583957 h 1120054"/>
                <a:gd name="connsiteX4" fmla="*/ 524805 w 950304"/>
                <a:gd name="connsiteY4" fmla="*/ 8362 h 1120054"/>
                <a:gd name="connsiteX5" fmla="*/ 38078 w 950304"/>
                <a:gd name="connsiteY5" fmla="*/ 191527 h 1120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0304" h="1120054">
                  <a:moveTo>
                    <a:pt x="38078" y="191527"/>
                  </a:moveTo>
                  <a:cubicBezTo>
                    <a:pt x="-90224" y="429557"/>
                    <a:pt x="133137" y="836370"/>
                    <a:pt x="301444" y="1007534"/>
                  </a:cubicBezTo>
                  <a:cubicBezTo>
                    <a:pt x="377834" y="1085258"/>
                    <a:pt x="489182" y="1137265"/>
                    <a:pt x="595766" y="1114786"/>
                  </a:cubicBezTo>
                  <a:cubicBezTo>
                    <a:pt x="836082" y="1064017"/>
                    <a:pt x="946001" y="808081"/>
                    <a:pt x="950192" y="583957"/>
                  </a:cubicBezTo>
                  <a:cubicBezTo>
                    <a:pt x="955145" y="316591"/>
                    <a:pt x="796458" y="67702"/>
                    <a:pt x="524805" y="8362"/>
                  </a:cubicBezTo>
                  <a:cubicBezTo>
                    <a:pt x="381644" y="-22976"/>
                    <a:pt x="123612" y="32841"/>
                    <a:pt x="38078" y="191527"/>
                  </a:cubicBezTo>
                  <a:close/>
                </a:path>
              </a:pathLst>
            </a:custGeom>
            <a:grpFill/>
            <a:ln w="9525" cap="flat">
              <a:solidFill>
                <a:srgbClr val="F5F5F5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61C7044-592A-42AB-A98B-4AA92D96D03F}"/>
              </a:ext>
            </a:extLst>
          </p:cNvPr>
          <p:cNvGrpSpPr/>
          <p:nvPr/>
        </p:nvGrpSpPr>
        <p:grpSpPr>
          <a:xfrm>
            <a:off x="-3064323" y="4695611"/>
            <a:ext cx="4458100" cy="4747834"/>
            <a:chOff x="4010742" y="3365307"/>
            <a:chExt cx="1051703" cy="1120054"/>
          </a:xfrm>
          <a:solidFill>
            <a:srgbClr val="F9BAB5"/>
          </a:solidFill>
        </p:grpSpPr>
        <p:sp>
          <p:nvSpPr>
            <p:cNvPr id="38" name="그래픽 7">
              <a:extLst>
                <a:ext uri="{FF2B5EF4-FFF2-40B4-BE49-F238E27FC236}">
                  <a16:creationId xmlns:a16="http://schemas.microsoft.com/office/drawing/2014/main" id="{9E47BD00-0EF1-4A1A-813B-060B499681BD}"/>
                </a:ext>
              </a:extLst>
            </p:cNvPr>
            <p:cNvSpPr/>
            <p:nvPr/>
          </p:nvSpPr>
          <p:spPr>
            <a:xfrm rot="3600000">
              <a:off x="4021618" y="3412989"/>
              <a:ext cx="1056966" cy="1024689"/>
            </a:xfrm>
            <a:custGeom>
              <a:avLst/>
              <a:gdLst>
                <a:gd name="connsiteX0" fmla="*/ 719511 w 1056966"/>
                <a:gd name="connsiteY0" fmla="*/ 4072 h 1024689"/>
                <a:gd name="connsiteX1" fmla="*/ 447287 w 1056966"/>
                <a:gd name="connsiteY1" fmla="*/ 64651 h 1024689"/>
                <a:gd name="connsiteX2" fmla="*/ 216687 w 1056966"/>
                <a:gd name="connsiteY2" fmla="*/ 268962 h 1024689"/>
                <a:gd name="connsiteX3" fmla="*/ 40569 w 1056966"/>
                <a:gd name="connsiteY3" fmla="*/ 833794 h 1024689"/>
                <a:gd name="connsiteX4" fmla="*/ 725417 w 1056966"/>
                <a:gd name="connsiteY4" fmla="*/ 968192 h 1024689"/>
                <a:gd name="connsiteX5" fmla="*/ 917917 w 1056966"/>
                <a:gd name="connsiteY5" fmla="*/ 113419 h 1024689"/>
                <a:gd name="connsiteX6" fmla="*/ 719511 w 1056966"/>
                <a:gd name="connsiteY6" fmla="*/ 4072 h 102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6966" h="1024689">
                  <a:moveTo>
                    <a:pt x="719511" y="4072"/>
                  </a:moveTo>
                  <a:cubicBezTo>
                    <a:pt x="630167" y="-9930"/>
                    <a:pt x="535012" y="12644"/>
                    <a:pt x="447287" y="64651"/>
                  </a:cubicBezTo>
                  <a:cubicBezTo>
                    <a:pt x="358609" y="117229"/>
                    <a:pt x="285267" y="191905"/>
                    <a:pt x="216687" y="268962"/>
                  </a:cubicBezTo>
                  <a:cubicBezTo>
                    <a:pt x="91052" y="409932"/>
                    <a:pt x="-78779" y="640627"/>
                    <a:pt x="40569" y="833794"/>
                  </a:cubicBezTo>
                  <a:cubicBezTo>
                    <a:pt x="174491" y="1050583"/>
                    <a:pt x="517867" y="1063442"/>
                    <a:pt x="725417" y="968192"/>
                  </a:cubicBezTo>
                  <a:cubicBezTo>
                    <a:pt x="1058316" y="815411"/>
                    <a:pt x="1173187" y="391930"/>
                    <a:pt x="917917" y="113419"/>
                  </a:cubicBezTo>
                  <a:cubicBezTo>
                    <a:pt x="860291" y="50554"/>
                    <a:pt x="791806" y="15311"/>
                    <a:pt x="719511" y="407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그래픽 38">
              <a:extLst>
                <a:ext uri="{FF2B5EF4-FFF2-40B4-BE49-F238E27FC236}">
                  <a16:creationId xmlns:a16="http://schemas.microsoft.com/office/drawing/2014/main" id="{BFA1EFB9-ABF5-4FF2-AF6D-24D9ECFAB89D}"/>
                </a:ext>
              </a:extLst>
            </p:cNvPr>
            <p:cNvSpPr/>
            <p:nvPr/>
          </p:nvSpPr>
          <p:spPr>
            <a:xfrm>
              <a:off x="4010742" y="3365307"/>
              <a:ext cx="950304" cy="1120054"/>
            </a:xfrm>
            <a:custGeom>
              <a:avLst/>
              <a:gdLst>
                <a:gd name="connsiteX0" fmla="*/ 38078 w 950304"/>
                <a:gd name="connsiteY0" fmla="*/ 191527 h 1120054"/>
                <a:gd name="connsiteX1" fmla="*/ 301444 w 950304"/>
                <a:gd name="connsiteY1" fmla="*/ 1007534 h 1120054"/>
                <a:gd name="connsiteX2" fmla="*/ 595766 w 950304"/>
                <a:gd name="connsiteY2" fmla="*/ 1114786 h 1120054"/>
                <a:gd name="connsiteX3" fmla="*/ 950192 w 950304"/>
                <a:gd name="connsiteY3" fmla="*/ 583957 h 1120054"/>
                <a:gd name="connsiteX4" fmla="*/ 524805 w 950304"/>
                <a:gd name="connsiteY4" fmla="*/ 8362 h 1120054"/>
                <a:gd name="connsiteX5" fmla="*/ 38078 w 950304"/>
                <a:gd name="connsiteY5" fmla="*/ 191527 h 1120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0304" h="1120054">
                  <a:moveTo>
                    <a:pt x="38078" y="191527"/>
                  </a:moveTo>
                  <a:cubicBezTo>
                    <a:pt x="-90224" y="429557"/>
                    <a:pt x="133137" y="836370"/>
                    <a:pt x="301444" y="1007534"/>
                  </a:cubicBezTo>
                  <a:cubicBezTo>
                    <a:pt x="377834" y="1085258"/>
                    <a:pt x="489182" y="1137265"/>
                    <a:pt x="595766" y="1114786"/>
                  </a:cubicBezTo>
                  <a:cubicBezTo>
                    <a:pt x="836082" y="1064017"/>
                    <a:pt x="946001" y="808081"/>
                    <a:pt x="950192" y="583957"/>
                  </a:cubicBezTo>
                  <a:cubicBezTo>
                    <a:pt x="955145" y="316591"/>
                    <a:pt x="796458" y="67702"/>
                    <a:pt x="524805" y="8362"/>
                  </a:cubicBezTo>
                  <a:cubicBezTo>
                    <a:pt x="381644" y="-22976"/>
                    <a:pt x="123612" y="32841"/>
                    <a:pt x="38078" y="191527"/>
                  </a:cubicBezTo>
                  <a:close/>
                </a:path>
              </a:pathLst>
            </a:custGeom>
            <a:grpFill/>
            <a:ln w="9525" cap="flat">
              <a:solidFill>
                <a:srgbClr val="F5F5F5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2" name="Imagen 1">
            <a:extLst>
              <a:ext uri="{FF2B5EF4-FFF2-40B4-BE49-F238E27FC236}">
                <a16:creationId xmlns:a16="http://schemas.microsoft.com/office/drawing/2014/main" id="{149ED52F-E3FB-CB08-F49B-8F41BF73E59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652468" y="6342939"/>
            <a:ext cx="2018179" cy="36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1297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F7DE7DF3-3EAC-47C8-8695-330B472A22A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15" name="Picture Placeholder 14">
            <a:extLst>
              <a:ext uri="{FF2B5EF4-FFF2-40B4-BE49-F238E27FC236}">
                <a16:creationId xmlns:a16="http://schemas.microsoft.com/office/drawing/2014/main" id="{3ECDAC80-7EE5-48B8-9881-01D9DF4198B8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757C461-5A50-48C9-B7F6-12F64F568D83}"/>
              </a:ext>
            </a:extLst>
          </p:cNvPr>
          <p:cNvSpPr txBox="1"/>
          <p:nvPr/>
        </p:nvSpPr>
        <p:spPr>
          <a:xfrm>
            <a:off x="2686050" y="277514"/>
            <a:ext cx="6819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Nuestro</a:t>
            </a:r>
            <a:r>
              <a:rPr lang="en-US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equipo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3C6C2F26-A7AE-4436-A2F6-37E1E9296D78}"/>
              </a:ext>
            </a:extLst>
          </p:cNvPr>
          <p:cNvSpPr txBox="1">
            <a:spLocks/>
          </p:cNvSpPr>
          <p:nvPr/>
        </p:nvSpPr>
        <p:spPr>
          <a:xfrm>
            <a:off x="1828800" y="855402"/>
            <a:ext cx="8534400" cy="463588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Muestra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equipo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responsible de las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distintas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áreas</a:t>
            </a:r>
            <a:endParaRPr lang="en-US" sz="18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EAE2DB0F-101E-41F5-B962-FEE441A04E04}"/>
              </a:ext>
            </a:extLst>
          </p:cNvPr>
          <p:cNvSpPr txBox="1">
            <a:spLocks/>
          </p:cNvSpPr>
          <p:nvPr/>
        </p:nvSpPr>
        <p:spPr>
          <a:xfrm>
            <a:off x="2573139" y="1971521"/>
            <a:ext cx="2124754" cy="463588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Team 1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594A734-90D5-452F-9FF1-4EAD69ABD334}"/>
              </a:ext>
            </a:extLst>
          </p:cNvPr>
          <p:cNvSpPr txBox="1">
            <a:spLocks/>
          </p:cNvSpPr>
          <p:nvPr/>
        </p:nvSpPr>
        <p:spPr>
          <a:xfrm>
            <a:off x="7439693" y="1971521"/>
            <a:ext cx="2124754" cy="463588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Team 2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C68EC1C-E692-4F05-B7C1-51D79E745514}"/>
              </a:ext>
            </a:extLst>
          </p:cNvPr>
          <p:cNvGrpSpPr/>
          <p:nvPr/>
        </p:nvGrpSpPr>
        <p:grpSpPr>
          <a:xfrm rot="17775166">
            <a:off x="9992765" y="-1552637"/>
            <a:ext cx="3660925" cy="3898850"/>
            <a:chOff x="4010742" y="3365307"/>
            <a:chExt cx="1051703" cy="1120054"/>
          </a:xfrm>
          <a:solidFill>
            <a:srgbClr val="1981A8"/>
          </a:solidFill>
        </p:grpSpPr>
        <p:sp>
          <p:nvSpPr>
            <p:cNvPr id="17" name="그래픽 7">
              <a:extLst>
                <a:ext uri="{FF2B5EF4-FFF2-40B4-BE49-F238E27FC236}">
                  <a16:creationId xmlns:a16="http://schemas.microsoft.com/office/drawing/2014/main" id="{A5C39A9F-A1CD-49E4-9167-7815751F606B}"/>
                </a:ext>
              </a:extLst>
            </p:cNvPr>
            <p:cNvSpPr/>
            <p:nvPr/>
          </p:nvSpPr>
          <p:spPr>
            <a:xfrm rot="3600000">
              <a:off x="4021618" y="3412989"/>
              <a:ext cx="1056966" cy="1024689"/>
            </a:xfrm>
            <a:custGeom>
              <a:avLst/>
              <a:gdLst>
                <a:gd name="connsiteX0" fmla="*/ 719511 w 1056966"/>
                <a:gd name="connsiteY0" fmla="*/ 4072 h 1024689"/>
                <a:gd name="connsiteX1" fmla="*/ 447287 w 1056966"/>
                <a:gd name="connsiteY1" fmla="*/ 64651 h 1024689"/>
                <a:gd name="connsiteX2" fmla="*/ 216687 w 1056966"/>
                <a:gd name="connsiteY2" fmla="*/ 268962 h 1024689"/>
                <a:gd name="connsiteX3" fmla="*/ 40569 w 1056966"/>
                <a:gd name="connsiteY3" fmla="*/ 833794 h 1024689"/>
                <a:gd name="connsiteX4" fmla="*/ 725417 w 1056966"/>
                <a:gd name="connsiteY4" fmla="*/ 968192 h 1024689"/>
                <a:gd name="connsiteX5" fmla="*/ 917917 w 1056966"/>
                <a:gd name="connsiteY5" fmla="*/ 113419 h 1024689"/>
                <a:gd name="connsiteX6" fmla="*/ 719511 w 1056966"/>
                <a:gd name="connsiteY6" fmla="*/ 4072 h 102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6966" h="1024689">
                  <a:moveTo>
                    <a:pt x="719511" y="4072"/>
                  </a:moveTo>
                  <a:cubicBezTo>
                    <a:pt x="630167" y="-9930"/>
                    <a:pt x="535012" y="12644"/>
                    <a:pt x="447287" y="64651"/>
                  </a:cubicBezTo>
                  <a:cubicBezTo>
                    <a:pt x="358609" y="117229"/>
                    <a:pt x="285267" y="191905"/>
                    <a:pt x="216687" y="268962"/>
                  </a:cubicBezTo>
                  <a:cubicBezTo>
                    <a:pt x="91052" y="409932"/>
                    <a:pt x="-78779" y="640627"/>
                    <a:pt x="40569" y="833794"/>
                  </a:cubicBezTo>
                  <a:cubicBezTo>
                    <a:pt x="174491" y="1050583"/>
                    <a:pt x="517867" y="1063442"/>
                    <a:pt x="725417" y="968192"/>
                  </a:cubicBezTo>
                  <a:cubicBezTo>
                    <a:pt x="1058316" y="815411"/>
                    <a:pt x="1173187" y="391930"/>
                    <a:pt x="917917" y="113419"/>
                  </a:cubicBezTo>
                  <a:cubicBezTo>
                    <a:pt x="860291" y="50554"/>
                    <a:pt x="791806" y="15311"/>
                    <a:pt x="719511" y="407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그래픽 38">
              <a:extLst>
                <a:ext uri="{FF2B5EF4-FFF2-40B4-BE49-F238E27FC236}">
                  <a16:creationId xmlns:a16="http://schemas.microsoft.com/office/drawing/2014/main" id="{61BB8790-52FA-4D3D-85A3-43D624BECF2B}"/>
                </a:ext>
              </a:extLst>
            </p:cNvPr>
            <p:cNvSpPr/>
            <p:nvPr/>
          </p:nvSpPr>
          <p:spPr>
            <a:xfrm>
              <a:off x="4010742" y="3365307"/>
              <a:ext cx="950304" cy="1120054"/>
            </a:xfrm>
            <a:custGeom>
              <a:avLst/>
              <a:gdLst>
                <a:gd name="connsiteX0" fmla="*/ 38078 w 950304"/>
                <a:gd name="connsiteY0" fmla="*/ 191527 h 1120054"/>
                <a:gd name="connsiteX1" fmla="*/ 301444 w 950304"/>
                <a:gd name="connsiteY1" fmla="*/ 1007534 h 1120054"/>
                <a:gd name="connsiteX2" fmla="*/ 595766 w 950304"/>
                <a:gd name="connsiteY2" fmla="*/ 1114786 h 1120054"/>
                <a:gd name="connsiteX3" fmla="*/ 950192 w 950304"/>
                <a:gd name="connsiteY3" fmla="*/ 583957 h 1120054"/>
                <a:gd name="connsiteX4" fmla="*/ 524805 w 950304"/>
                <a:gd name="connsiteY4" fmla="*/ 8362 h 1120054"/>
                <a:gd name="connsiteX5" fmla="*/ 38078 w 950304"/>
                <a:gd name="connsiteY5" fmla="*/ 191527 h 1120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0304" h="1120054">
                  <a:moveTo>
                    <a:pt x="38078" y="191527"/>
                  </a:moveTo>
                  <a:cubicBezTo>
                    <a:pt x="-90224" y="429557"/>
                    <a:pt x="133137" y="836370"/>
                    <a:pt x="301444" y="1007534"/>
                  </a:cubicBezTo>
                  <a:cubicBezTo>
                    <a:pt x="377834" y="1085258"/>
                    <a:pt x="489182" y="1137265"/>
                    <a:pt x="595766" y="1114786"/>
                  </a:cubicBezTo>
                  <a:cubicBezTo>
                    <a:pt x="836082" y="1064017"/>
                    <a:pt x="946001" y="808081"/>
                    <a:pt x="950192" y="583957"/>
                  </a:cubicBezTo>
                  <a:cubicBezTo>
                    <a:pt x="955145" y="316591"/>
                    <a:pt x="796458" y="67702"/>
                    <a:pt x="524805" y="8362"/>
                  </a:cubicBezTo>
                  <a:cubicBezTo>
                    <a:pt x="381644" y="-22976"/>
                    <a:pt x="123612" y="32841"/>
                    <a:pt x="38078" y="191527"/>
                  </a:cubicBezTo>
                  <a:close/>
                </a:path>
              </a:pathLst>
            </a:custGeom>
            <a:grpFill/>
            <a:ln w="9525" cap="flat">
              <a:solidFill>
                <a:srgbClr val="F5F5F5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BA1874B-22BA-4541-9C20-7F7FB39A26F0}"/>
              </a:ext>
            </a:extLst>
          </p:cNvPr>
          <p:cNvGrpSpPr/>
          <p:nvPr/>
        </p:nvGrpSpPr>
        <p:grpSpPr>
          <a:xfrm rot="8100000">
            <a:off x="-841912" y="5210994"/>
            <a:ext cx="2383454" cy="2538357"/>
            <a:chOff x="4010742" y="3365307"/>
            <a:chExt cx="1051703" cy="1120054"/>
          </a:xfrm>
          <a:solidFill>
            <a:srgbClr val="27AFB9"/>
          </a:solidFill>
        </p:grpSpPr>
        <p:sp>
          <p:nvSpPr>
            <p:cNvPr id="20" name="그래픽 7">
              <a:extLst>
                <a:ext uri="{FF2B5EF4-FFF2-40B4-BE49-F238E27FC236}">
                  <a16:creationId xmlns:a16="http://schemas.microsoft.com/office/drawing/2014/main" id="{63A15C9D-9352-4DDF-AC7F-EED144D5016D}"/>
                </a:ext>
              </a:extLst>
            </p:cNvPr>
            <p:cNvSpPr/>
            <p:nvPr/>
          </p:nvSpPr>
          <p:spPr>
            <a:xfrm rot="3600000">
              <a:off x="4021618" y="3412989"/>
              <a:ext cx="1056966" cy="1024689"/>
            </a:xfrm>
            <a:custGeom>
              <a:avLst/>
              <a:gdLst>
                <a:gd name="connsiteX0" fmla="*/ 719511 w 1056966"/>
                <a:gd name="connsiteY0" fmla="*/ 4072 h 1024689"/>
                <a:gd name="connsiteX1" fmla="*/ 447287 w 1056966"/>
                <a:gd name="connsiteY1" fmla="*/ 64651 h 1024689"/>
                <a:gd name="connsiteX2" fmla="*/ 216687 w 1056966"/>
                <a:gd name="connsiteY2" fmla="*/ 268962 h 1024689"/>
                <a:gd name="connsiteX3" fmla="*/ 40569 w 1056966"/>
                <a:gd name="connsiteY3" fmla="*/ 833794 h 1024689"/>
                <a:gd name="connsiteX4" fmla="*/ 725417 w 1056966"/>
                <a:gd name="connsiteY4" fmla="*/ 968192 h 1024689"/>
                <a:gd name="connsiteX5" fmla="*/ 917917 w 1056966"/>
                <a:gd name="connsiteY5" fmla="*/ 113419 h 1024689"/>
                <a:gd name="connsiteX6" fmla="*/ 719511 w 1056966"/>
                <a:gd name="connsiteY6" fmla="*/ 4072 h 102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6966" h="1024689">
                  <a:moveTo>
                    <a:pt x="719511" y="4072"/>
                  </a:moveTo>
                  <a:cubicBezTo>
                    <a:pt x="630167" y="-9930"/>
                    <a:pt x="535012" y="12644"/>
                    <a:pt x="447287" y="64651"/>
                  </a:cubicBezTo>
                  <a:cubicBezTo>
                    <a:pt x="358609" y="117229"/>
                    <a:pt x="285267" y="191905"/>
                    <a:pt x="216687" y="268962"/>
                  </a:cubicBezTo>
                  <a:cubicBezTo>
                    <a:pt x="91052" y="409932"/>
                    <a:pt x="-78779" y="640627"/>
                    <a:pt x="40569" y="833794"/>
                  </a:cubicBezTo>
                  <a:cubicBezTo>
                    <a:pt x="174491" y="1050583"/>
                    <a:pt x="517867" y="1063442"/>
                    <a:pt x="725417" y="968192"/>
                  </a:cubicBezTo>
                  <a:cubicBezTo>
                    <a:pt x="1058316" y="815411"/>
                    <a:pt x="1173187" y="391930"/>
                    <a:pt x="917917" y="113419"/>
                  </a:cubicBezTo>
                  <a:cubicBezTo>
                    <a:pt x="860291" y="50554"/>
                    <a:pt x="791806" y="15311"/>
                    <a:pt x="719511" y="407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그래픽 38">
              <a:extLst>
                <a:ext uri="{FF2B5EF4-FFF2-40B4-BE49-F238E27FC236}">
                  <a16:creationId xmlns:a16="http://schemas.microsoft.com/office/drawing/2014/main" id="{7D3A85B7-F462-4DCE-BC36-E8B34CC9A4BD}"/>
                </a:ext>
              </a:extLst>
            </p:cNvPr>
            <p:cNvSpPr/>
            <p:nvPr/>
          </p:nvSpPr>
          <p:spPr>
            <a:xfrm>
              <a:off x="4010742" y="3365307"/>
              <a:ext cx="950304" cy="1120054"/>
            </a:xfrm>
            <a:custGeom>
              <a:avLst/>
              <a:gdLst>
                <a:gd name="connsiteX0" fmla="*/ 38078 w 950304"/>
                <a:gd name="connsiteY0" fmla="*/ 191527 h 1120054"/>
                <a:gd name="connsiteX1" fmla="*/ 301444 w 950304"/>
                <a:gd name="connsiteY1" fmla="*/ 1007534 h 1120054"/>
                <a:gd name="connsiteX2" fmla="*/ 595766 w 950304"/>
                <a:gd name="connsiteY2" fmla="*/ 1114786 h 1120054"/>
                <a:gd name="connsiteX3" fmla="*/ 950192 w 950304"/>
                <a:gd name="connsiteY3" fmla="*/ 583957 h 1120054"/>
                <a:gd name="connsiteX4" fmla="*/ 524805 w 950304"/>
                <a:gd name="connsiteY4" fmla="*/ 8362 h 1120054"/>
                <a:gd name="connsiteX5" fmla="*/ 38078 w 950304"/>
                <a:gd name="connsiteY5" fmla="*/ 191527 h 1120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0304" h="1120054">
                  <a:moveTo>
                    <a:pt x="38078" y="191527"/>
                  </a:moveTo>
                  <a:cubicBezTo>
                    <a:pt x="-90224" y="429557"/>
                    <a:pt x="133137" y="836370"/>
                    <a:pt x="301444" y="1007534"/>
                  </a:cubicBezTo>
                  <a:cubicBezTo>
                    <a:pt x="377834" y="1085258"/>
                    <a:pt x="489182" y="1137265"/>
                    <a:pt x="595766" y="1114786"/>
                  </a:cubicBezTo>
                  <a:cubicBezTo>
                    <a:pt x="836082" y="1064017"/>
                    <a:pt x="946001" y="808081"/>
                    <a:pt x="950192" y="583957"/>
                  </a:cubicBezTo>
                  <a:cubicBezTo>
                    <a:pt x="955145" y="316591"/>
                    <a:pt x="796458" y="67702"/>
                    <a:pt x="524805" y="8362"/>
                  </a:cubicBezTo>
                  <a:cubicBezTo>
                    <a:pt x="381644" y="-22976"/>
                    <a:pt x="123612" y="32841"/>
                    <a:pt x="38078" y="191527"/>
                  </a:cubicBezTo>
                  <a:close/>
                </a:path>
              </a:pathLst>
            </a:custGeom>
            <a:grpFill/>
            <a:ln w="9525" cap="flat">
              <a:solidFill>
                <a:srgbClr val="F5F5F5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2" name="Imagen 1">
            <a:extLst>
              <a:ext uri="{FF2B5EF4-FFF2-40B4-BE49-F238E27FC236}">
                <a16:creationId xmlns:a16="http://schemas.microsoft.com/office/drawing/2014/main" id="{5975740D-93E6-AB70-AD90-3D84627A65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2468" y="6342939"/>
            <a:ext cx="2018179" cy="36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5625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3109E5A8-F1AC-4EB1-9D03-59C1B4BD49AD}"/>
              </a:ext>
            </a:extLst>
          </p:cNvPr>
          <p:cNvGrpSpPr/>
          <p:nvPr/>
        </p:nvGrpSpPr>
        <p:grpSpPr>
          <a:xfrm rot="11401754">
            <a:off x="7888175" y="1561624"/>
            <a:ext cx="3311750" cy="3526982"/>
            <a:chOff x="4010742" y="3365307"/>
            <a:chExt cx="1051703" cy="1120054"/>
          </a:xfrm>
        </p:grpSpPr>
        <p:sp>
          <p:nvSpPr>
            <p:cNvPr id="14" name="그래픽 7">
              <a:extLst>
                <a:ext uri="{FF2B5EF4-FFF2-40B4-BE49-F238E27FC236}">
                  <a16:creationId xmlns:a16="http://schemas.microsoft.com/office/drawing/2014/main" id="{DFBD115D-2D0C-435B-A11F-9C72B38E40E3}"/>
                </a:ext>
              </a:extLst>
            </p:cNvPr>
            <p:cNvSpPr/>
            <p:nvPr/>
          </p:nvSpPr>
          <p:spPr>
            <a:xfrm rot="3600000">
              <a:off x="4021618" y="3412989"/>
              <a:ext cx="1056966" cy="1024689"/>
            </a:xfrm>
            <a:custGeom>
              <a:avLst/>
              <a:gdLst>
                <a:gd name="connsiteX0" fmla="*/ 719511 w 1056966"/>
                <a:gd name="connsiteY0" fmla="*/ 4072 h 1024689"/>
                <a:gd name="connsiteX1" fmla="*/ 447287 w 1056966"/>
                <a:gd name="connsiteY1" fmla="*/ 64651 h 1024689"/>
                <a:gd name="connsiteX2" fmla="*/ 216687 w 1056966"/>
                <a:gd name="connsiteY2" fmla="*/ 268962 h 1024689"/>
                <a:gd name="connsiteX3" fmla="*/ 40569 w 1056966"/>
                <a:gd name="connsiteY3" fmla="*/ 833794 h 1024689"/>
                <a:gd name="connsiteX4" fmla="*/ 725417 w 1056966"/>
                <a:gd name="connsiteY4" fmla="*/ 968192 h 1024689"/>
                <a:gd name="connsiteX5" fmla="*/ 917917 w 1056966"/>
                <a:gd name="connsiteY5" fmla="*/ 113419 h 1024689"/>
                <a:gd name="connsiteX6" fmla="*/ 719511 w 1056966"/>
                <a:gd name="connsiteY6" fmla="*/ 4072 h 102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6966" h="1024689">
                  <a:moveTo>
                    <a:pt x="719511" y="4072"/>
                  </a:moveTo>
                  <a:cubicBezTo>
                    <a:pt x="630167" y="-9930"/>
                    <a:pt x="535012" y="12644"/>
                    <a:pt x="447287" y="64651"/>
                  </a:cubicBezTo>
                  <a:cubicBezTo>
                    <a:pt x="358609" y="117229"/>
                    <a:pt x="285267" y="191905"/>
                    <a:pt x="216687" y="268962"/>
                  </a:cubicBezTo>
                  <a:cubicBezTo>
                    <a:pt x="91052" y="409932"/>
                    <a:pt x="-78779" y="640627"/>
                    <a:pt x="40569" y="833794"/>
                  </a:cubicBezTo>
                  <a:cubicBezTo>
                    <a:pt x="174491" y="1050583"/>
                    <a:pt x="517867" y="1063442"/>
                    <a:pt x="725417" y="968192"/>
                  </a:cubicBezTo>
                  <a:cubicBezTo>
                    <a:pt x="1058316" y="815411"/>
                    <a:pt x="1173187" y="391930"/>
                    <a:pt x="917917" y="113419"/>
                  </a:cubicBezTo>
                  <a:cubicBezTo>
                    <a:pt x="860291" y="50554"/>
                    <a:pt x="791806" y="15311"/>
                    <a:pt x="719511" y="4072"/>
                  </a:cubicBezTo>
                  <a:close/>
                </a:path>
              </a:pathLst>
            </a:custGeom>
            <a:solidFill>
              <a:srgbClr val="F9BAB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그래픽 38">
              <a:extLst>
                <a:ext uri="{FF2B5EF4-FFF2-40B4-BE49-F238E27FC236}">
                  <a16:creationId xmlns:a16="http://schemas.microsoft.com/office/drawing/2014/main" id="{841342CB-CC4A-4A11-BAC4-9DB9F56CC452}"/>
                </a:ext>
              </a:extLst>
            </p:cNvPr>
            <p:cNvSpPr/>
            <p:nvPr/>
          </p:nvSpPr>
          <p:spPr>
            <a:xfrm>
              <a:off x="4010742" y="3365307"/>
              <a:ext cx="950304" cy="1120054"/>
            </a:xfrm>
            <a:custGeom>
              <a:avLst/>
              <a:gdLst>
                <a:gd name="connsiteX0" fmla="*/ 38078 w 950304"/>
                <a:gd name="connsiteY0" fmla="*/ 191527 h 1120054"/>
                <a:gd name="connsiteX1" fmla="*/ 301444 w 950304"/>
                <a:gd name="connsiteY1" fmla="*/ 1007534 h 1120054"/>
                <a:gd name="connsiteX2" fmla="*/ 595766 w 950304"/>
                <a:gd name="connsiteY2" fmla="*/ 1114786 h 1120054"/>
                <a:gd name="connsiteX3" fmla="*/ 950192 w 950304"/>
                <a:gd name="connsiteY3" fmla="*/ 583957 h 1120054"/>
                <a:gd name="connsiteX4" fmla="*/ 524805 w 950304"/>
                <a:gd name="connsiteY4" fmla="*/ 8362 h 1120054"/>
                <a:gd name="connsiteX5" fmla="*/ 38078 w 950304"/>
                <a:gd name="connsiteY5" fmla="*/ 191527 h 1120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0304" h="1120054">
                  <a:moveTo>
                    <a:pt x="38078" y="191527"/>
                  </a:moveTo>
                  <a:cubicBezTo>
                    <a:pt x="-90224" y="429557"/>
                    <a:pt x="133137" y="836370"/>
                    <a:pt x="301444" y="1007534"/>
                  </a:cubicBezTo>
                  <a:cubicBezTo>
                    <a:pt x="377834" y="1085258"/>
                    <a:pt x="489182" y="1137265"/>
                    <a:pt x="595766" y="1114786"/>
                  </a:cubicBezTo>
                  <a:cubicBezTo>
                    <a:pt x="836082" y="1064017"/>
                    <a:pt x="946001" y="808081"/>
                    <a:pt x="950192" y="583957"/>
                  </a:cubicBezTo>
                  <a:cubicBezTo>
                    <a:pt x="955145" y="316591"/>
                    <a:pt x="796458" y="67702"/>
                    <a:pt x="524805" y="8362"/>
                  </a:cubicBezTo>
                  <a:cubicBezTo>
                    <a:pt x="381644" y="-22976"/>
                    <a:pt x="123612" y="32841"/>
                    <a:pt x="38078" y="191527"/>
                  </a:cubicBezTo>
                  <a:close/>
                </a:path>
              </a:pathLst>
            </a:custGeom>
            <a:noFill/>
            <a:ln w="9525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A245D2B-D710-46DC-AB98-5025E3BFCD11}"/>
              </a:ext>
            </a:extLst>
          </p:cNvPr>
          <p:cNvGrpSpPr/>
          <p:nvPr/>
        </p:nvGrpSpPr>
        <p:grpSpPr>
          <a:xfrm rot="19787935">
            <a:off x="4440125" y="3330088"/>
            <a:ext cx="3311750" cy="3526982"/>
            <a:chOff x="4010742" y="3365307"/>
            <a:chExt cx="1051703" cy="1120054"/>
          </a:xfrm>
        </p:grpSpPr>
        <p:sp>
          <p:nvSpPr>
            <p:cNvPr id="11" name="그래픽 7">
              <a:extLst>
                <a:ext uri="{FF2B5EF4-FFF2-40B4-BE49-F238E27FC236}">
                  <a16:creationId xmlns:a16="http://schemas.microsoft.com/office/drawing/2014/main" id="{613D4C82-6BC7-49BE-94B6-08A272957C00}"/>
                </a:ext>
              </a:extLst>
            </p:cNvPr>
            <p:cNvSpPr/>
            <p:nvPr/>
          </p:nvSpPr>
          <p:spPr>
            <a:xfrm rot="3600000">
              <a:off x="4021618" y="3412989"/>
              <a:ext cx="1056966" cy="1024689"/>
            </a:xfrm>
            <a:custGeom>
              <a:avLst/>
              <a:gdLst>
                <a:gd name="connsiteX0" fmla="*/ 719511 w 1056966"/>
                <a:gd name="connsiteY0" fmla="*/ 4072 h 1024689"/>
                <a:gd name="connsiteX1" fmla="*/ 447287 w 1056966"/>
                <a:gd name="connsiteY1" fmla="*/ 64651 h 1024689"/>
                <a:gd name="connsiteX2" fmla="*/ 216687 w 1056966"/>
                <a:gd name="connsiteY2" fmla="*/ 268962 h 1024689"/>
                <a:gd name="connsiteX3" fmla="*/ 40569 w 1056966"/>
                <a:gd name="connsiteY3" fmla="*/ 833794 h 1024689"/>
                <a:gd name="connsiteX4" fmla="*/ 725417 w 1056966"/>
                <a:gd name="connsiteY4" fmla="*/ 968192 h 1024689"/>
                <a:gd name="connsiteX5" fmla="*/ 917917 w 1056966"/>
                <a:gd name="connsiteY5" fmla="*/ 113419 h 1024689"/>
                <a:gd name="connsiteX6" fmla="*/ 719511 w 1056966"/>
                <a:gd name="connsiteY6" fmla="*/ 4072 h 102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6966" h="1024689">
                  <a:moveTo>
                    <a:pt x="719511" y="4072"/>
                  </a:moveTo>
                  <a:cubicBezTo>
                    <a:pt x="630167" y="-9930"/>
                    <a:pt x="535012" y="12644"/>
                    <a:pt x="447287" y="64651"/>
                  </a:cubicBezTo>
                  <a:cubicBezTo>
                    <a:pt x="358609" y="117229"/>
                    <a:pt x="285267" y="191905"/>
                    <a:pt x="216687" y="268962"/>
                  </a:cubicBezTo>
                  <a:cubicBezTo>
                    <a:pt x="91052" y="409932"/>
                    <a:pt x="-78779" y="640627"/>
                    <a:pt x="40569" y="833794"/>
                  </a:cubicBezTo>
                  <a:cubicBezTo>
                    <a:pt x="174491" y="1050583"/>
                    <a:pt x="517867" y="1063442"/>
                    <a:pt x="725417" y="968192"/>
                  </a:cubicBezTo>
                  <a:cubicBezTo>
                    <a:pt x="1058316" y="815411"/>
                    <a:pt x="1173187" y="391930"/>
                    <a:pt x="917917" y="113419"/>
                  </a:cubicBezTo>
                  <a:cubicBezTo>
                    <a:pt x="860291" y="50554"/>
                    <a:pt x="791806" y="15311"/>
                    <a:pt x="719511" y="4072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그래픽 38">
              <a:extLst>
                <a:ext uri="{FF2B5EF4-FFF2-40B4-BE49-F238E27FC236}">
                  <a16:creationId xmlns:a16="http://schemas.microsoft.com/office/drawing/2014/main" id="{58A874D3-2462-4DED-99C7-1B5C91E60273}"/>
                </a:ext>
              </a:extLst>
            </p:cNvPr>
            <p:cNvSpPr/>
            <p:nvPr/>
          </p:nvSpPr>
          <p:spPr>
            <a:xfrm>
              <a:off x="4010742" y="3365307"/>
              <a:ext cx="950304" cy="1120054"/>
            </a:xfrm>
            <a:custGeom>
              <a:avLst/>
              <a:gdLst>
                <a:gd name="connsiteX0" fmla="*/ 38078 w 950304"/>
                <a:gd name="connsiteY0" fmla="*/ 191527 h 1120054"/>
                <a:gd name="connsiteX1" fmla="*/ 301444 w 950304"/>
                <a:gd name="connsiteY1" fmla="*/ 1007534 h 1120054"/>
                <a:gd name="connsiteX2" fmla="*/ 595766 w 950304"/>
                <a:gd name="connsiteY2" fmla="*/ 1114786 h 1120054"/>
                <a:gd name="connsiteX3" fmla="*/ 950192 w 950304"/>
                <a:gd name="connsiteY3" fmla="*/ 583957 h 1120054"/>
                <a:gd name="connsiteX4" fmla="*/ 524805 w 950304"/>
                <a:gd name="connsiteY4" fmla="*/ 8362 h 1120054"/>
                <a:gd name="connsiteX5" fmla="*/ 38078 w 950304"/>
                <a:gd name="connsiteY5" fmla="*/ 191527 h 1120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0304" h="1120054">
                  <a:moveTo>
                    <a:pt x="38078" y="191527"/>
                  </a:moveTo>
                  <a:cubicBezTo>
                    <a:pt x="-90224" y="429557"/>
                    <a:pt x="133137" y="836370"/>
                    <a:pt x="301444" y="1007534"/>
                  </a:cubicBezTo>
                  <a:cubicBezTo>
                    <a:pt x="377834" y="1085258"/>
                    <a:pt x="489182" y="1137265"/>
                    <a:pt x="595766" y="1114786"/>
                  </a:cubicBezTo>
                  <a:cubicBezTo>
                    <a:pt x="836082" y="1064017"/>
                    <a:pt x="946001" y="808081"/>
                    <a:pt x="950192" y="583957"/>
                  </a:cubicBezTo>
                  <a:cubicBezTo>
                    <a:pt x="955145" y="316591"/>
                    <a:pt x="796458" y="67702"/>
                    <a:pt x="524805" y="8362"/>
                  </a:cubicBezTo>
                  <a:cubicBezTo>
                    <a:pt x="381644" y="-22976"/>
                    <a:pt x="123612" y="32841"/>
                    <a:pt x="38078" y="191527"/>
                  </a:cubicBezTo>
                  <a:close/>
                </a:path>
              </a:pathLst>
            </a:custGeom>
            <a:noFill/>
            <a:ln w="9525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2CADF7C-56F6-4657-A2F9-C5BC9871F1EF}"/>
              </a:ext>
            </a:extLst>
          </p:cNvPr>
          <p:cNvGrpSpPr/>
          <p:nvPr/>
        </p:nvGrpSpPr>
        <p:grpSpPr>
          <a:xfrm rot="8579342">
            <a:off x="992075" y="1563907"/>
            <a:ext cx="3311750" cy="3526982"/>
            <a:chOff x="4010742" y="3365307"/>
            <a:chExt cx="1051703" cy="1120054"/>
          </a:xfrm>
        </p:grpSpPr>
        <p:sp>
          <p:nvSpPr>
            <p:cNvPr id="8" name="그래픽 7">
              <a:extLst>
                <a:ext uri="{FF2B5EF4-FFF2-40B4-BE49-F238E27FC236}">
                  <a16:creationId xmlns:a16="http://schemas.microsoft.com/office/drawing/2014/main" id="{67ED1EB9-C682-4F50-94F9-EAD84577B4D1}"/>
                </a:ext>
              </a:extLst>
            </p:cNvPr>
            <p:cNvSpPr/>
            <p:nvPr/>
          </p:nvSpPr>
          <p:spPr>
            <a:xfrm rot="3600000">
              <a:off x="4021618" y="3412989"/>
              <a:ext cx="1056966" cy="1024689"/>
            </a:xfrm>
            <a:custGeom>
              <a:avLst/>
              <a:gdLst>
                <a:gd name="connsiteX0" fmla="*/ 719511 w 1056966"/>
                <a:gd name="connsiteY0" fmla="*/ 4072 h 1024689"/>
                <a:gd name="connsiteX1" fmla="*/ 447287 w 1056966"/>
                <a:gd name="connsiteY1" fmla="*/ 64651 h 1024689"/>
                <a:gd name="connsiteX2" fmla="*/ 216687 w 1056966"/>
                <a:gd name="connsiteY2" fmla="*/ 268962 h 1024689"/>
                <a:gd name="connsiteX3" fmla="*/ 40569 w 1056966"/>
                <a:gd name="connsiteY3" fmla="*/ 833794 h 1024689"/>
                <a:gd name="connsiteX4" fmla="*/ 725417 w 1056966"/>
                <a:gd name="connsiteY4" fmla="*/ 968192 h 1024689"/>
                <a:gd name="connsiteX5" fmla="*/ 917917 w 1056966"/>
                <a:gd name="connsiteY5" fmla="*/ 113419 h 1024689"/>
                <a:gd name="connsiteX6" fmla="*/ 719511 w 1056966"/>
                <a:gd name="connsiteY6" fmla="*/ 4072 h 102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6966" h="1024689">
                  <a:moveTo>
                    <a:pt x="719511" y="4072"/>
                  </a:moveTo>
                  <a:cubicBezTo>
                    <a:pt x="630167" y="-9930"/>
                    <a:pt x="535012" y="12644"/>
                    <a:pt x="447287" y="64651"/>
                  </a:cubicBezTo>
                  <a:cubicBezTo>
                    <a:pt x="358609" y="117229"/>
                    <a:pt x="285267" y="191905"/>
                    <a:pt x="216687" y="268962"/>
                  </a:cubicBezTo>
                  <a:cubicBezTo>
                    <a:pt x="91052" y="409932"/>
                    <a:pt x="-78779" y="640627"/>
                    <a:pt x="40569" y="833794"/>
                  </a:cubicBezTo>
                  <a:cubicBezTo>
                    <a:pt x="174491" y="1050583"/>
                    <a:pt x="517867" y="1063442"/>
                    <a:pt x="725417" y="968192"/>
                  </a:cubicBezTo>
                  <a:cubicBezTo>
                    <a:pt x="1058316" y="815411"/>
                    <a:pt x="1173187" y="391930"/>
                    <a:pt x="917917" y="113419"/>
                  </a:cubicBezTo>
                  <a:cubicBezTo>
                    <a:pt x="860291" y="50554"/>
                    <a:pt x="791806" y="15311"/>
                    <a:pt x="719511" y="4072"/>
                  </a:cubicBezTo>
                  <a:close/>
                </a:path>
              </a:pathLst>
            </a:custGeom>
            <a:solidFill>
              <a:srgbClr val="1981A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그래픽 38">
              <a:extLst>
                <a:ext uri="{FF2B5EF4-FFF2-40B4-BE49-F238E27FC236}">
                  <a16:creationId xmlns:a16="http://schemas.microsoft.com/office/drawing/2014/main" id="{1DB1BE35-743D-46F1-9883-DFAEC44CE55E}"/>
                </a:ext>
              </a:extLst>
            </p:cNvPr>
            <p:cNvSpPr/>
            <p:nvPr/>
          </p:nvSpPr>
          <p:spPr>
            <a:xfrm>
              <a:off x="4010742" y="3365307"/>
              <a:ext cx="950304" cy="1120054"/>
            </a:xfrm>
            <a:custGeom>
              <a:avLst/>
              <a:gdLst>
                <a:gd name="connsiteX0" fmla="*/ 38078 w 950304"/>
                <a:gd name="connsiteY0" fmla="*/ 191527 h 1120054"/>
                <a:gd name="connsiteX1" fmla="*/ 301444 w 950304"/>
                <a:gd name="connsiteY1" fmla="*/ 1007534 h 1120054"/>
                <a:gd name="connsiteX2" fmla="*/ 595766 w 950304"/>
                <a:gd name="connsiteY2" fmla="*/ 1114786 h 1120054"/>
                <a:gd name="connsiteX3" fmla="*/ 950192 w 950304"/>
                <a:gd name="connsiteY3" fmla="*/ 583957 h 1120054"/>
                <a:gd name="connsiteX4" fmla="*/ 524805 w 950304"/>
                <a:gd name="connsiteY4" fmla="*/ 8362 h 1120054"/>
                <a:gd name="connsiteX5" fmla="*/ 38078 w 950304"/>
                <a:gd name="connsiteY5" fmla="*/ 191527 h 1120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0304" h="1120054">
                  <a:moveTo>
                    <a:pt x="38078" y="191527"/>
                  </a:moveTo>
                  <a:cubicBezTo>
                    <a:pt x="-90224" y="429557"/>
                    <a:pt x="133137" y="836370"/>
                    <a:pt x="301444" y="1007534"/>
                  </a:cubicBezTo>
                  <a:cubicBezTo>
                    <a:pt x="377834" y="1085258"/>
                    <a:pt x="489182" y="1137265"/>
                    <a:pt x="595766" y="1114786"/>
                  </a:cubicBezTo>
                  <a:cubicBezTo>
                    <a:pt x="836082" y="1064017"/>
                    <a:pt x="946001" y="808081"/>
                    <a:pt x="950192" y="583957"/>
                  </a:cubicBezTo>
                  <a:cubicBezTo>
                    <a:pt x="955145" y="316591"/>
                    <a:pt x="796458" y="67702"/>
                    <a:pt x="524805" y="8362"/>
                  </a:cubicBezTo>
                  <a:cubicBezTo>
                    <a:pt x="381644" y="-22976"/>
                    <a:pt x="123612" y="32841"/>
                    <a:pt x="38078" y="191527"/>
                  </a:cubicBezTo>
                  <a:close/>
                </a:path>
              </a:pathLst>
            </a:custGeom>
            <a:noFill/>
            <a:ln w="9525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19" name="Picture Placeholder 18">
            <a:extLst>
              <a:ext uri="{FF2B5EF4-FFF2-40B4-BE49-F238E27FC236}">
                <a16:creationId xmlns:a16="http://schemas.microsoft.com/office/drawing/2014/main" id="{DDDF412D-8C71-4DFD-A9B2-27B33D82038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21" name="Picture Placeholder 20">
            <a:extLst>
              <a:ext uri="{FF2B5EF4-FFF2-40B4-BE49-F238E27FC236}">
                <a16:creationId xmlns:a16="http://schemas.microsoft.com/office/drawing/2014/main" id="{BEB6C3D7-13A1-4598-923F-9824D384C23D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23" name="Picture Placeholder 22">
            <a:extLst>
              <a:ext uri="{FF2B5EF4-FFF2-40B4-BE49-F238E27FC236}">
                <a16:creationId xmlns:a16="http://schemas.microsoft.com/office/drawing/2014/main" id="{7EF8AD7A-6B1C-432C-B969-FA8B295F7FB1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47E84FF-8929-488A-9DCF-7E1A498DFC6F}"/>
              </a:ext>
            </a:extLst>
          </p:cNvPr>
          <p:cNvSpPr txBox="1"/>
          <p:nvPr/>
        </p:nvSpPr>
        <p:spPr>
          <a:xfrm>
            <a:off x="2686050" y="277514"/>
            <a:ext cx="6819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Nuestros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socios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9FE90035-4008-4333-95C9-7DC10438AC71}"/>
              </a:ext>
            </a:extLst>
          </p:cNvPr>
          <p:cNvSpPr txBox="1">
            <a:spLocks/>
          </p:cNvSpPr>
          <p:nvPr/>
        </p:nvSpPr>
        <p:spPr>
          <a:xfrm>
            <a:off x="1828800" y="855402"/>
            <a:ext cx="8534400" cy="87902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Destaca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aquellos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socios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que son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importantes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y que le dan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plusvalía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empresa</a:t>
            </a: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98AE34DE-8A88-4337-A1C8-1D6C7A69CFCB}"/>
              </a:ext>
            </a:extLst>
          </p:cNvPr>
          <p:cNvSpPr txBox="1">
            <a:spLocks/>
          </p:cNvSpPr>
          <p:nvPr/>
        </p:nvSpPr>
        <p:spPr>
          <a:xfrm>
            <a:off x="1363117" y="5118236"/>
            <a:ext cx="2570952" cy="1294522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Juan Pérez</a:t>
            </a:r>
          </a:p>
          <a:p>
            <a:pPr algn="ctr">
              <a:lnSpc>
                <a:spcPct val="150000"/>
              </a:lnSpc>
            </a:pP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CEO de </a:t>
            </a:r>
            <a:r>
              <a:rPr lang="en-US" sz="1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Youtube</a:t>
            </a: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Panamá</a:t>
            </a:r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59CC765E-860E-4519-A67F-F7F35FC604FF}"/>
              </a:ext>
            </a:extLst>
          </p:cNvPr>
          <p:cNvSpPr txBox="1">
            <a:spLocks/>
          </p:cNvSpPr>
          <p:nvPr/>
        </p:nvSpPr>
        <p:spPr>
          <a:xfrm>
            <a:off x="5041042" y="2171904"/>
            <a:ext cx="2124754" cy="1294522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Khaled Ortega</a:t>
            </a:r>
          </a:p>
          <a:p>
            <a:pPr algn="ctr">
              <a:lnSpc>
                <a:spcPct val="150000"/>
              </a:lnSpc>
            </a:pPr>
            <a:r>
              <a:rPr lang="en-US" sz="1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Vicepresidente</a:t>
            </a: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IM Solutions</a:t>
            </a:r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CE73F80A-E2D7-4884-8F19-E96FF933CA5B}"/>
              </a:ext>
            </a:extLst>
          </p:cNvPr>
          <p:cNvSpPr txBox="1">
            <a:spLocks/>
          </p:cNvSpPr>
          <p:nvPr/>
        </p:nvSpPr>
        <p:spPr>
          <a:xfrm>
            <a:off x="8881966" y="4854933"/>
            <a:ext cx="2124754" cy="1294522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Olivia Rodriguez</a:t>
            </a:r>
          </a:p>
          <a:p>
            <a:pPr algn="ctr">
              <a:lnSpc>
                <a:spcPct val="150000"/>
              </a:lnSpc>
            </a:pP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CEO de IT Solutions México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0D4788B-2F51-EB5F-4E48-24D4053A98F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52468" y="6342939"/>
            <a:ext cx="2018179" cy="36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5953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0A408266-E707-4E3F-8F7C-94F8CE50E780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15F48F7A-4981-477B-8F01-730774F1E455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85A551C0-3A29-441C-8F3C-381ADBFFA1A3}"/>
              </a:ext>
            </a:extLst>
          </p:cNvPr>
          <p:cNvGrpSpPr/>
          <p:nvPr/>
        </p:nvGrpSpPr>
        <p:grpSpPr>
          <a:xfrm rot="5400000">
            <a:off x="-1017833" y="-464520"/>
            <a:ext cx="3112161" cy="3369863"/>
            <a:chOff x="4010742" y="3365307"/>
            <a:chExt cx="1051703" cy="1120054"/>
          </a:xfrm>
        </p:grpSpPr>
        <p:sp>
          <p:nvSpPr>
            <p:cNvPr id="7" name="그래픽 7">
              <a:extLst>
                <a:ext uri="{FF2B5EF4-FFF2-40B4-BE49-F238E27FC236}">
                  <a16:creationId xmlns:a16="http://schemas.microsoft.com/office/drawing/2014/main" id="{9CEEFB13-8FF1-4AC9-892F-055ED9BFA369}"/>
                </a:ext>
              </a:extLst>
            </p:cNvPr>
            <p:cNvSpPr/>
            <p:nvPr/>
          </p:nvSpPr>
          <p:spPr>
            <a:xfrm rot="3600000">
              <a:off x="4021618" y="3412989"/>
              <a:ext cx="1056966" cy="1024689"/>
            </a:xfrm>
            <a:custGeom>
              <a:avLst/>
              <a:gdLst>
                <a:gd name="connsiteX0" fmla="*/ 719511 w 1056966"/>
                <a:gd name="connsiteY0" fmla="*/ 4072 h 1024689"/>
                <a:gd name="connsiteX1" fmla="*/ 447287 w 1056966"/>
                <a:gd name="connsiteY1" fmla="*/ 64651 h 1024689"/>
                <a:gd name="connsiteX2" fmla="*/ 216687 w 1056966"/>
                <a:gd name="connsiteY2" fmla="*/ 268962 h 1024689"/>
                <a:gd name="connsiteX3" fmla="*/ 40569 w 1056966"/>
                <a:gd name="connsiteY3" fmla="*/ 833794 h 1024689"/>
                <a:gd name="connsiteX4" fmla="*/ 725417 w 1056966"/>
                <a:gd name="connsiteY4" fmla="*/ 968192 h 1024689"/>
                <a:gd name="connsiteX5" fmla="*/ 917917 w 1056966"/>
                <a:gd name="connsiteY5" fmla="*/ 113419 h 1024689"/>
                <a:gd name="connsiteX6" fmla="*/ 719511 w 1056966"/>
                <a:gd name="connsiteY6" fmla="*/ 4072 h 102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6966" h="1024689">
                  <a:moveTo>
                    <a:pt x="719511" y="4072"/>
                  </a:moveTo>
                  <a:cubicBezTo>
                    <a:pt x="630167" y="-9930"/>
                    <a:pt x="535012" y="12644"/>
                    <a:pt x="447287" y="64651"/>
                  </a:cubicBezTo>
                  <a:cubicBezTo>
                    <a:pt x="358609" y="117229"/>
                    <a:pt x="285267" y="191905"/>
                    <a:pt x="216687" y="268962"/>
                  </a:cubicBezTo>
                  <a:cubicBezTo>
                    <a:pt x="91052" y="409932"/>
                    <a:pt x="-78779" y="640627"/>
                    <a:pt x="40569" y="833794"/>
                  </a:cubicBezTo>
                  <a:cubicBezTo>
                    <a:pt x="174491" y="1050583"/>
                    <a:pt x="517867" y="1063442"/>
                    <a:pt x="725417" y="968192"/>
                  </a:cubicBezTo>
                  <a:cubicBezTo>
                    <a:pt x="1058316" y="815411"/>
                    <a:pt x="1173187" y="391930"/>
                    <a:pt x="917917" y="113419"/>
                  </a:cubicBezTo>
                  <a:cubicBezTo>
                    <a:pt x="860291" y="50554"/>
                    <a:pt x="791806" y="15311"/>
                    <a:pt x="719511" y="4072"/>
                  </a:cubicBezTo>
                  <a:close/>
                </a:path>
              </a:pathLst>
            </a:custGeom>
            <a:solidFill>
              <a:srgbClr val="F9BAB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" name="그래픽 38">
              <a:extLst>
                <a:ext uri="{FF2B5EF4-FFF2-40B4-BE49-F238E27FC236}">
                  <a16:creationId xmlns:a16="http://schemas.microsoft.com/office/drawing/2014/main" id="{74AFA11B-FDA9-4F86-87D1-F57602D00B68}"/>
                </a:ext>
              </a:extLst>
            </p:cNvPr>
            <p:cNvSpPr/>
            <p:nvPr/>
          </p:nvSpPr>
          <p:spPr>
            <a:xfrm>
              <a:off x="4010742" y="3365307"/>
              <a:ext cx="950304" cy="1120054"/>
            </a:xfrm>
            <a:custGeom>
              <a:avLst/>
              <a:gdLst>
                <a:gd name="connsiteX0" fmla="*/ 38078 w 950304"/>
                <a:gd name="connsiteY0" fmla="*/ 191527 h 1120054"/>
                <a:gd name="connsiteX1" fmla="*/ 301444 w 950304"/>
                <a:gd name="connsiteY1" fmla="*/ 1007534 h 1120054"/>
                <a:gd name="connsiteX2" fmla="*/ 595766 w 950304"/>
                <a:gd name="connsiteY2" fmla="*/ 1114786 h 1120054"/>
                <a:gd name="connsiteX3" fmla="*/ 950192 w 950304"/>
                <a:gd name="connsiteY3" fmla="*/ 583957 h 1120054"/>
                <a:gd name="connsiteX4" fmla="*/ 524805 w 950304"/>
                <a:gd name="connsiteY4" fmla="*/ 8362 h 1120054"/>
                <a:gd name="connsiteX5" fmla="*/ 38078 w 950304"/>
                <a:gd name="connsiteY5" fmla="*/ 191527 h 1120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0304" h="1120054">
                  <a:moveTo>
                    <a:pt x="38078" y="191527"/>
                  </a:moveTo>
                  <a:cubicBezTo>
                    <a:pt x="-90224" y="429557"/>
                    <a:pt x="133137" y="836370"/>
                    <a:pt x="301444" y="1007534"/>
                  </a:cubicBezTo>
                  <a:cubicBezTo>
                    <a:pt x="377834" y="1085258"/>
                    <a:pt x="489182" y="1137265"/>
                    <a:pt x="595766" y="1114786"/>
                  </a:cubicBezTo>
                  <a:cubicBezTo>
                    <a:pt x="836082" y="1064017"/>
                    <a:pt x="946001" y="808081"/>
                    <a:pt x="950192" y="583957"/>
                  </a:cubicBezTo>
                  <a:cubicBezTo>
                    <a:pt x="955145" y="316591"/>
                    <a:pt x="796458" y="67702"/>
                    <a:pt x="524805" y="8362"/>
                  </a:cubicBezTo>
                  <a:cubicBezTo>
                    <a:pt x="381644" y="-22976"/>
                    <a:pt x="123612" y="32841"/>
                    <a:pt x="38078" y="191527"/>
                  </a:cubicBezTo>
                  <a:close/>
                </a:path>
              </a:pathLst>
            </a:custGeom>
            <a:noFill/>
            <a:ln w="9525" cap="flat">
              <a:solidFill>
                <a:srgbClr val="F5F5F5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84E5854-7257-4BF3-B563-1CAF2EC67AED}"/>
              </a:ext>
            </a:extLst>
          </p:cNvPr>
          <p:cNvGrpSpPr/>
          <p:nvPr/>
        </p:nvGrpSpPr>
        <p:grpSpPr>
          <a:xfrm rot="8579342">
            <a:off x="3360179" y="5108330"/>
            <a:ext cx="3311750" cy="3526982"/>
            <a:chOff x="4010742" y="3365307"/>
            <a:chExt cx="1051703" cy="1120054"/>
          </a:xfrm>
        </p:grpSpPr>
        <p:sp>
          <p:nvSpPr>
            <p:cNvPr id="14" name="그래픽 7">
              <a:extLst>
                <a:ext uri="{FF2B5EF4-FFF2-40B4-BE49-F238E27FC236}">
                  <a16:creationId xmlns:a16="http://schemas.microsoft.com/office/drawing/2014/main" id="{30403DAA-99CB-4490-878D-00A3EBEB5F26}"/>
                </a:ext>
              </a:extLst>
            </p:cNvPr>
            <p:cNvSpPr/>
            <p:nvPr/>
          </p:nvSpPr>
          <p:spPr>
            <a:xfrm rot="3600000">
              <a:off x="4021618" y="3412989"/>
              <a:ext cx="1056966" cy="1024689"/>
            </a:xfrm>
            <a:custGeom>
              <a:avLst/>
              <a:gdLst>
                <a:gd name="connsiteX0" fmla="*/ 719511 w 1056966"/>
                <a:gd name="connsiteY0" fmla="*/ 4072 h 1024689"/>
                <a:gd name="connsiteX1" fmla="*/ 447287 w 1056966"/>
                <a:gd name="connsiteY1" fmla="*/ 64651 h 1024689"/>
                <a:gd name="connsiteX2" fmla="*/ 216687 w 1056966"/>
                <a:gd name="connsiteY2" fmla="*/ 268962 h 1024689"/>
                <a:gd name="connsiteX3" fmla="*/ 40569 w 1056966"/>
                <a:gd name="connsiteY3" fmla="*/ 833794 h 1024689"/>
                <a:gd name="connsiteX4" fmla="*/ 725417 w 1056966"/>
                <a:gd name="connsiteY4" fmla="*/ 968192 h 1024689"/>
                <a:gd name="connsiteX5" fmla="*/ 917917 w 1056966"/>
                <a:gd name="connsiteY5" fmla="*/ 113419 h 1024689"/>
                <a:gd name="connsiteX6" fmla="*/ 719511 w 1056966"/>
                <a:gd name="connsiteY6" fmla="*/ 4072 h 102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6966" h="1024689">
                  <a:moveTo>
                    <a:pt x="719511" y="4072"/>
                  </a:moveTo>
                  <a:cubicBezTo>
                    <a:pt x="630167" y="-9930"/>
                    <a:pt x="535012" y="12644"/>
                    <a:pt x="447287" y="64651"/>
                  </a:cubicBezTo>
                  <a:cubicBezTo>
                    <a:pt x="358609" y="117229"/>
                    <a:pt x="285267" y="191905"/>
                    <a:pt x="216687" y="268962"/>
                  </a:cubicBezTo>
                  <a:cubicBezTo>
                    <a:pt x="91052" y="409932"/>
                    <a:pt x="-78779" y="640627"/>
                    <a:pt x="40569" y="833794"/>
                  </a:cubicBezTo>
                  <a:cubicBezTo>
                    <a:pt x="174491" y="1050583"/>
                    <a:pt x="517867" y="1063442"/>
                    <a:pt x="725417" y="968192"/>
                  </a:cubicBezTo>
                  <a:cubicBezTo>
                    <a:pt x="1058316" y="815411"/>
                    <a:pt x="1173187" y="391930"/>
                    <a:pt x="917917" y="113419"/>
                  </a:cubicBezTo>
                  <a:cubicBezTo>
                    <a:pt x="860291" y="50554"/>
                    <a:pt x="791806" y="15311"/>
                    <a:pt x="719511" y="4072"/>
                  </a:cubicBezTo>
                  <a:close/>
                </a:path>
              </a:pathLst>
            </a:custGeom>
            <a:solidFill>
              <a:srgbClr val="27AFB9"/>
            </a:solidFill>
            <a:ln w="9525" cap="flat">
              <a:solidFill>
                <a:srgbClr val="27AFB9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그래픽 38">
              <a:extLst>
                <a:ext uri="{FF2B5EF4-FFF2-40B4-BE49-F238E27FC236}">
                  <a16:creationId xmlns:a16="http://schemas.microsoft.com/office/drawing/2014/main" id="{FDC43556-CC8A-43FD-A16C-D01CC4B4C392}"/>
                </a:ext>
              </a:extLst>
            </p:cNvPr>
            <p:cNvSpPr/>
            <p:nvPr/>
          </p:nvSpPr>
          <p:spPr>
            <a:xfrm>
              <a:off x="4010742" y="3365307"/>
              <a:ext cx="950304" cy="1120054"/>
            </a:xfrm>
            <a:custGeom>
              <a:avLst/>
              <a:gdLst>
                <a:gd name="connsiteX0" fmla="*/ 38078 w 950304"/>
                <a:gd name="connsiteY0" fmla="*/ 191527 h 1120054"/>
                <a:gd name="connsiteX1" fmla="*/ 301444 w 950304"/>
                <a:gd name="connsiteY1" fmla="*/ 1007534 h 1120054"/>
                <a:gd name="connsiteX2" fmla="*/ 595766 w 950304"/>
                <a:gd name="connsiteY2" fmla="*/ 1114786 h 1120054"/>
                <a:gd name="connsiteX3" fmla="*/ 950192 w 950304"/>
                <a:gd name="connsiteY3" fmla="*/ 583957 h 1120054"/>
                <a:gd name="connsiteX4" fmla="*/ 524805 w 950304"/>
                <a:gd name="connsiteY4" fmla="*/ 8362 h 1120054"/>
                <a:gd name="connsiteX5" fmla="*/ 38078 w 950304"/>
                <a:gd name="connsiteY5" fmla="*/ 191527 h 1120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0304" h="1120054">
                  <a:moveTo>
                    <a:pt x="38078" y="191527"/>
                  </a:moveTo>
                  <a:cubicBezTo>
                    <a:pt x="-90224" y="429557"/>
                    <a:pt x="133137" y="836370"/>
                    <a:pt x="301444" y="1007534"/>
                  </a:cubicBezTo>
                  <a:cubicBezTo>
                    <a:pt x="377834" y="1085258"/>
                    <a:pt x="489182" y="1137265"/>
                    <a:pt x="595766" y="1114786"/>
                  </a:cubicBezTo>
                  <a:cubicBezTo>
                    <a:pt x="836082" y="1064017"/>
                    <a:pt x="946001" y="808081"/>
                    <a:pt x="950192" y="583957"/>
                  </a:cubicBezTo>
                  <a:cubicBezTo>
                    <a:pt x="955145" y="316591"/>
                    <a:pt x="796458" y="67702"/>
                    <a:pt x="524805" y="8362"/>
                  </a:cubicBezTo>
                  <a:cubicBezTo>
                    <a:pt x="381644" y="-22976"/>
                    <a:pt x="123612" y="32841"/>
                    <a:pt x="38078" y="191527"/>
                  </a:cubicBezTo>
                  <a:close/>
                </a:path>
              </a:pathLst>
            </a:custGeom>
            <a:noFill/>
            <a:ln w="9525" cap="flat">
              <a:solidFill>
                <a:srgbClr val="F5F5F5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7D3544A1-3FDF-47DC-919B-B0F43E34D572}"/>
              </a:ext>
            </a:extLst>
          </p:cNvPr>
          <p:cNvSpPr txBox="1"/>
          <p:nvPr/>
        </p:nvSpPr>
        <p:spPr>
          <a:xfrm>
            <a:off x="5890449" y="1652151"/>
            <a:ext cx="53746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SOBRE NUESTROS SERVICIOS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C4F68393-EDE0-425F-BA1C-91CF0235674B}"/>
              </a:ext>
            </a:extLst>
          </p:cNvPr>
          <p:cNvSpPr txBox="1">
            <a:spLocks/>
          </p:cNvSpPr>
          <p:nvPr/>
        </p:nvSpPr>
        <p:spPr>
          <a:xfrm>
            <a:off x="5890449" y="3000188"/>
            <a:ext cx="5374638" cy="295651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Mauris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eros ante, auctor vitae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tortor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a,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rutrum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justo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In vel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vulputate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mauris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non cursus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velit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Sed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volutpat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mauris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dui,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gravida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nulla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efficitur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sit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Suspendisse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id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justo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id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justo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tincidunt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accumsan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risus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6C21F70-B7BA-FE12-563F-A7FEBFFCC4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2468" y="6342939"/>
            <a:ext cx="2018179" cy="36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6291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84;p17">
            <a:extLst>
              <a:ext uri="{FF2B5EF4-FFF2-40B4-BE49-F238E27FC236}">
                <a16:creationId xmlns:a16="http://schemas.microsoft.com/office/drawing/2014/main" id="{9F7DA66A-B065-4634-AFE8-7E8442F243F8}"/>
              </a:ext>
            </a:extLst>
          </p:cNvPr>
          <p:cNvSpPr/>
          <p:nvPr/>
        </p:nvSpPr>
        <p:spPr>
          <a:xfrm>
            <a:off x="2367038" y="2092985"/>
            <a:ext cx="3664453" cy="3664453"/>
          </a:xfrm>
          <a:prstGeom prst="ellipse">
            <a:avLst/>
          </a:prstGeom>
          <a:solidFill>
            <a:srgbClr val="F1760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/>
          </a:p>
        </p:txBody>
      </p:sp>
      <p:sp>
        <p:nvSpPr>
          <p:cNvPr id="56" name="Google Shape;87;p17">
            <a:extLst>
              <a:ext uri="{FF2B5EF4-FFF2-40B4-BE49-F238E27FC236}">
                <a16:creationId xmlns:a16="http://schemas.microsoft.com/office/drawing/2014/main" id="{B50CAB54-216B-4B60-ADC7-53BAE6B55BE3}"/>
              </a:ext>
            </a:extLst>
          </p:cNvPr>
          <p:cNvSpPr txBox="1"/>
          <p:nvPr/>
        </p:nvSpPr>
        <p:spPr>
          <a:xfrm>
            <a:off x="3872031" y="2297983"/>
            <a:ext cx="2312659" cy="675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MM</a:t>
            </a:r>
            <a:endParaRPr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3" name="그래픽 38">
            <a:extLst>
              <a:ext uri="{FF2B5EF4-FFF2-40B4-BE49-F238E27FC236}">
                <a16:creationId xmlns:a16="http://schemas.microsoft.com/office/drawing/2014/main" id="{6799F74B-CA4F-4082-9EFC-600FBF40FE52}"/>
              </a:ext>
            </a:extLst>
          </p:cNvPr>
          <p:cNvSpPr/>
          <p:nvPr/>
        </p:nvSpPr>
        <p:spPr>
          <a:xfrm rot="7719105">
            <a:off x="2158918" y="1633812"/>
            <a:ext cx="4018164" cy="4478769"/>
          </a:xfrm>
          <a:custGeom>
            <a:avLst/>
            <a:gdLst>
              <a:gd name="connsiteX0" fmla="*/ 38078 w 950304"/>
              <a:gd name="connsiteY0" fmla="*/ 191527 h 1120054"/>
              <a:gd name="connsiteX1" fmla="*/ 301444 w 950304"/>
              <a:gd name="connsiteY1" fmla="*/ 1007534 h 1120054"/>
              <a:gd name="connsiteX2" fmla="*/ 595766 w 950304"/>
              <a:gd name="connsiteY2" fmla="*/ 1114786 h 1120054"/>
              <a:gd name="connsiteX3" fmla="*/ 950192 w 950304"/>
              <a:gd name="connsiteY3" fmla="*/ 583957 h 1120054"/>
              <a:gd name="connsiteX4" fmla="*/ 524805 w 950304"/>
              <a:gd name="connsiteY4" fmla="*/ 8362 h 1120054"/>
              <a:gd name="connsiteX5" fmla="*/ 38078 w 950304"/>
              <a:gd name="connsiteY5" fmla="*/ 191527 h 1120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0304" h="1120054">
                <a:moveTo>
                  <a:pt x="38078" y="191527"/>
                </a:moveTo>
                <a:cubicBezTo>
                  <a:pt x="-90224" y="429557"/>
                  <a:pt x="133137" y="836370"/>
                  <a:pt x="301444" y="1007534"/>
                </a:cubicBezTo>
                <a:cubicBezTo>
                  <a:pt x="377834" y="1085258"/>
                  <a:pt x="489182" y="1137265"/>
                  <a:pt x="595766" y="1114786"/>
                </a:cubicBezTo>
                <a:cubicBezTo>
                  <a:pt x="836082" y="1064017"/>
                  <a:pt x="946001" y="808081"/>
                  <a:pt x="950192" y="583957"/>
                </a:cubicBezTo>
                <a:cubicBezTo>
                  <a:pt x="955145" y="316591"/>
                  <a:pt x="796458" y="67702"/>
                  <a:pt x="524805" y="8362"/>
                </a:cubicBezTo>
                <a:cubicBezTo>
                  <a:pt x="381644" y="-22976"/>
                  <a:pt x="123612" y="32841"/>
                  <a:pt x="38078" y="191527"/>
                </a:cubicBezTo>
                <a:close/>
              </a:path>
            </a:pathLst>
          </a:custGeom>
          <a:noFill/>
          <a:ln w="9525" cap="flat">
            <a:solidFill>
              <a:schemeClr val="bg1">
                <a:lumMod val="85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BBEAE7B-9FFF-4058-86F1-657583DF7909}"/>
              </a:ext>
            </a:extLst>
          </p:cNvPr>
          <p:cNvSpPr txBox="1"/>
          <p:nvPr/>
        </p:nvSpPr>
        <p:spPr>
          <a:xfrm>
            <a:off x="2686050" y="277514"/>
            <a:ext cx="6819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POTENCIAL DE LA MARCA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BF9FD624-5CB3-433D-9F56-A3372C5CA75F}"/>
              </a:ext>
            </a:extLst>
          </p:cNvPr>
          <p:cNvSpPr txBox="1">
            <a:spLocks/>
          </p:cNvSpPr>
          <p:nvPr/>
        </p:nvSpPr>
        <p:spPr>
          <a:xfrm>
            <a:off x="1828800" y="855402"/>
            <a:ext cx="8534400" cy="463588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como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es que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piensan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crecer</a:t>
            </a: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2FF896D-DA55-49CA-B1A8-B6802399E2EA}"/>
              </a:ext>
            </a:extLst>
          </p:cNvPr>
          <p:cNvGrpSpPr/>
          <p:nvPr/>
        </p:nvGrpSpPr>
        <p:grpSpPr>
          <a:xfrm>
            <a:off x="10222830" y="-813711"/>
            <a:ext cx="3263044" cy="3475111"/>
            <a:chOff x="4010742" y="3365307"/>
            <a:chExt cx="1051703" cy="1120054"/>
          </a:xfrm>
        </p:grpSpPr>
        <p:sp>
          <p:nvSpPr>
            <p:cNvPr id="36" name="그래픽 7">
              <a:extLst>
                <a:ext uri="{FF2B5EF4-FFF2-40B4-BE49-F238E27FC236}">
                  <a16:creationId xmlns:a16="http://schemas.microsoft.com/office/drawing/2014/main" id="{9C9D0202-6D4C-4B20-A978-93EA5E1BB78B}"/>
                </a:ext>
              </a:extLst>
            </p:cNvPr>
            <p:cNvSpPr/>
            <p:nvPr/>
          </p:nvSpPr>
          <p:spPr>
            <a:xfrm rot="3600000">
              <a:off x="4021618" y="3412989"/>
              <a:ext cx="1056966" cy="1024689"/>
            </a:xfrm>
            <a:custGeom>
              <a:avLst/>
              <a:gdLst>
                <a:gd name="connsiteX0" fmla="*/ 719511 w 1056966"/>
                <a:gd name="connsiteY0" fmla="*/ 4072 h 1024689"/>
                <a:gd name="connsiteX1" fmla="*/ 447287 w 1056966"/>
                <a:gd name="connsiteY1" fmla="*/ 64651 h 1024689"/>
                <a:gd name="connsiteX2" fmla="*/ 216687 w 1056966"/>
                <a:gd name="connsiteY2" fmla="*/ 268962 h 1024689"/>
                <a:gd name="connsiteX3" fmla="*/ 40569 w 1056966"/>
                <a:gd name="connsiteY3" fmla="*/ 833794 h 1024689"/>
                <a:gd name="connsiteX4" fmla="*/ 725417 w 1056966"/>
                <a:gd name="connsiteY4" fmla="*/ 968192 h 1024689"/>
                <a:gd name="connsiteX5" fmla="*/ 917917 w 1056966"/>
                <a:gd name="connsiteY5" fmla="*/ 113419 h 1024689"/>
                <a:gd name="connsiteX6" fmla="*/ 719511 w 1056966"/>
                <a:gd name="connsiteY6" fmla="*/ 4072 h 102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6966" h="1024689">
                  <a:moveTo>
                    <a:pt x="719511" y="4072"/>
                  </a:moveTo>
                  <a:cubicBezTo>
                    <a:pt x="630167" y="-9930"/>
                    <a:pt x="535012" y="12644"/>
                    <a:pt x="447287" y="64651"/>
                  </a:cubicBezTo>
                  <a:cubicBezTo>
                    <a:pt x="358609" y="117229"/>
                    <a:pt x="285267" y="191905"/>
                    <a:pt x="216687" y="268962"/>
                  </a:cubicBezTo>
                  <a:cubicBezTo>
                    <a:pt x="91052" y="409932"/>
                    <a:pt x="-78779" y="640627"/>
                    <a:pt x="40569" y="833794"/>
                  </a:cubicBezTo>
                  <a:cubicBezTo>
                    <a:pt x="174491" y="1050583"/>
                    <a:pt x="517867" y="1063442"/>
                    <a:pt x="725417" y="968192"/>
                  </a:cubicBezTo>
                  <a:cubicBezTo>
                    <a:pt x="1058316" y="815411"/>
                    <a:pt x="1173187" y="391930"/>
                    <a:pt x="917917" y="113419"/>
                  </a:cubicBezTo>
                  <a:cubicBezTo>
                    <a:pt x="860291" y="50554"/>
                    <a:pt x="791806" y="15311"/>
                    <a:pt x="719511" y="4072"/>
                  </a:cubicBezTo>
                  <a:close/>
                </a:path>
              </a:pathLst>
            </a:custGeom>
            <a:solidFill>
              <a:srgbClr val="F9BAB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" name="그래픽 38">
              <a:extLst>
                <a:ext uri="{FF2B5EF4-FFF2-40B4-BE49-F238E27FC236}">
                  <a16:creationId xmlns:a16="http://schemas.microsoft.com/office/drawing/2014/main" id="{881FDC9E-0F2F-47B1-A520-4F4BD3E59CC3}"/>
                </a:ext>
              </a:extLst>
            </p:cNvPr>
            <p:cNvSpPr/>
            <p:nvPr/>
          </p:nvSpPr>
          <p:spPr>
            <a:xfrm>
              <a:off x="4010742" y="3365307"/>
              <a:ext cx="950304" cy="1120054"/>
            </a:xfrm>
            <a:custGeom>
              <a:avLst/>
              <a:gdLst>
                <a:gd name="connsiteX0" fmla="*/ 38078 w 950304"/>
                <a:gd name="connsiteY0" fmla="*/ 191527 h 1120054"/>
                <a:gd name="connsiteX1" fmla="*/ 301444 w 950304"/>
                <a:gd name="connsiteY1" fmla="*/ 1007534 h 1120054"/>
                <a:gd name="connsiteX2" fmla="*/ 595766 w 950304"/>
                <a:gd name="connsiteY2" fmla="*/ 1114786 h 1120054"/>
                <a:gd name="connsiteX3" fmla="*/ 950192 w 950304"/>
                <a:gd name="connsiteY3" fmla="*/ 583957 h 1120054"/>
                <a:gd name="connsiteX4" fmla="*/ 524805 w 950304"/>
                <a:gd name="connsiteY4" fmla="*/ 8362 h 1120054"/>
                <a:gd name="connsiteX5" fmla="*/ 38078 w 950304"/>
                <a:gd name="connsiteY5" fmla="*/ 191527 h 1120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0304" h="1120054">
                  <a:moveTo>
                    <a:pt x="38078" y="191527"/>
                  </a:moveTo>
                  <a:cubicBezTo>
                    <a:pt x="-90224" y="429557"/>
                    <a:pt x="133137" y="836370"/>
                    <a:pt x="301444" y="1007534"/>
                  </a:cubicBezTo>
                  <a:cubicBezTo>
                    <a:pt x="377834" y="1085258"/>
                    <a:pt x="489182" y="1137265"/>
                    <a:pt x="595766" y="1114786"/>
                  </a:cubicBezTo>
                  <a:cubicBezTo>
                    <a:pt x="836082" y="1064017"/>
                    <a:pt x="946001" y="808081"/>
                    <a:pt x="950192" y="583957"/>
                  </a:cubicBezTo>
                  <a:cubicBezTo>
                    <a:pt x="955145" y="316591"/>
                    <a:pt x="796458" y="67702"/>
                    <a:pt x="524805" y="8362"/>
                  </a:cubicBezTo>
                  <a:cubicBezTo>
                    <a:pt x="381644" y="-22976"/>
                    <a:pt x="123612" y="32841"/>
                    <a:pt x="38078" y="191527"/>
                  </a:cubicBezTo>
                  <a:close/>
                </a:path>
              </a:pathLst>
            </a:custGeom>
            <a:noFill/>
            <a:ln w="9525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98CDE74-8C9F-491E-AAEA-81F871E29851}"/>
              </a:ext>
            </a:extLst>
          </p:cNvPr>
          <p:cNvGrpSpPr/>
          <p:nvPr/>
        </p:nvGrpSpPr>
        <p:grpSpPr>
          <a:xfrm rot="8100000">
            <a:off x="-80941" y="6122316"/>
            <a:ext cx="1098369" cy="1169753"/>
            <a:chOff x="4010742" y="3365307"/>
            <a:chExt cx="1051703" cy="1120054"/>
          </a:xfrm>
        </p:grpSpPr>
        <p:sp>
          <p:nvSpPr>
            <p:cNvPr id="39" name="그래픽 7">
              <a:extLst>
                <a:ext uri="{FF2B5EF4-FFF2-40B4-BE49-F238E27FC236}">
                  <a16:creationId xmlns:a16="http://schemas.microsoft.com/office/drawing/2014/main" id="{004F568E-B194-4F19-BB32-0398B44FA912}"/>
                </a:ext>
              </a:extLst>
            </p:cNvPr>
            <p:cNvSpPr/>
            <p:nvPr/>
          </p:nvSpPr>
          <p:spPr>
            <a:xfrm rot="3600000">
              <a:off x="4021618" y="3412989"/>
              <a:ext cx="1056966" cy="1024689"/>
            </a:xfrm>
            <a:custGeom>
              <a:avLst/>
              <a:gdLst>
                <a:gd name="connsiteX0" fmla="*/ 719511 w 1056966"/>
                <a:gd name="connsiteY0" fmla="*/ 4072 h 1024689"/>
                <a:gd name="connsiteX1" fmla="*/ 447287 w 1056966"/>
                <a:gd name="connsiteY1" fmla="*/ 64651 h 1024689"/>
                <a:gd name="connsiteX2" fmla="*/ 216687 w 1056966"/>
                <a:gd name="connsiteY2" fmla="*/ 268962 h 1024689"/>
                <a:gd name="connsiteX3" fmla="*/ 40569 w 1056966"/>
                <a:gd name="connsiteY3" fmla="*/ 833794 h 1024689"/>
                <a:gd name="connsiteX4" fmla="*/ 725417 w 1056966"/>
                <a:gd name="connsiteY4" fmla="*/ 968192 h 1024689"/>
                <a:gd name="connsiteX5" fmla="*/ 917917 w 1056966"/>
                <a:gd name="connsiteY5" fmla="*/ 113419 h 1024689"/>
                <a:gd name="connsiteX6" fmla="*/ 719511 w 1056966"/>
                <a:gd name="connsiteY6" fmla="*/ 4072 h 102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6966" h="1024689">
                  <a:moveTo>
                    <a:pt x="719511" y="4072"/>
                  </a:moveTo>
                  <a:cubicBezTo>
                    <a:pt x="630167" y="-9930"/>
                    <a:pt x="535012" y="12644"/>
                    <a:pt x="447287" y="64651"/>
                  </a:cubicBezTo>
                  <a:cubicBezTo>
                    <a:pt x="358609" y="117229"/>
                    <a:pt x="285267" y="191905"/>
                    <a:pt x="216687" y="268962"/>
                  </a:cubicBezTo>
                  <a:cubicBezTo>
                    <a:pt x="91052" y="409932"/>
                    <a:pt x="-78779" y="640627"/>
                    <a:pt x="40569" y="833794"/>
                  </a:cubicBezTo>
                  <a:cubicBezTo>
                    <a:pt x="174491" y="1050583"/>
                    <a:pt x="517867" y="1063442"/>
                    <a:pt x="725417" y="968192"/>
                  </a:cubicBezTo>
                  <a:cubicBezTo>
                    <a:pt x="1058316" y="815411"/>
                    <a:pt x="1173187" y="391930"/>
                    <a:pt x="917917" y="113419"/>
                  </a:cubicBezTo>
                  <a:cubicBezTo>
                    <a:pt x="860291" y="50554"/>
                    <a:pt x="791806" y="15311"/>
                    <a:pt x="719511" y="4072"/>
                  </a:cubicBezTo>
                  <a:close/>
                </a:path>
              </a:pathLst>
            </a:custGeom>
            <a:solidFill>
              <a:srgbClr val="27AFB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그래픽 38">
              <a:extLst>
                <a:ext uri="{FF2B5EF4-FFF2-40B4-BE49-F238E27FC236}">
                  <a16:creationId xmlns:a16="http://schemas.microsoft.com/office/drawing/2014/main" id="{8340E4CF-B269-4BDD-A71A-581CFE84B012}"/>
                </a:ext>
              </a:extLst>
            </p:cNvPr>
            <p:cNvSpPr/>
            <p:nvPr/>
          </p:nvSpPr>
          <p:spPr>
            <a:xfrm>
              <a:off x="4010742" y="3365307"/>
              <a:ext cx="950304" cy="1120054"/>
            </a:xfrm>
            <a:custGeom>
              <a:avLst/>
              <a:gdLst>
                <a:gd name="connsiteX0" fmla="*/ 38078 w 950304"/>
                <a:gd name="connsiteY0" fmla="*/ 191527 h 1120054"/>
                <a:gd name="connsiteX1" fmla="*/ 301444 w 950304"/>
                <a:gd name="connsiteY1" fmla="*/ 1007534 h 1120054"/>
                <a:gd name="connsiteX2" fmla="*/ 595766 w 950304"/>
                <a:gd name="connsiteY2" fmla="*/ 1114786 h 1120054"/>
                <a:gd name="connsiteX3" fmla="*/ 950192 w 950304"/>
                <a:gd name="connsiteY3" fmla="*/ 583957 h 1120054"/>
                <a:gd name="connsiteX4" fmla="*/ 524805 w 950304"/>
                <a:gd name="connsiteY4" fmla="*/ 8362 h 1120054"/>
                <a:gd name="connsiteX5" fmla="*/ 38078 w 950304"/>
                <a:gd name="connsiteY5" fmla="*/ 191527 h 1120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0304" h="1120054">
                  <a:moveTo>
                    <a:pt x="38078" y="191527"/>
                  </a:moveTo>
                  <a:cubicBezTo>
                    <a:pt x="-90224" y="429557"/>
                    <a:pt x="133137" y="836370"/>
                    <a:pt x="301444" y="1007534"/>
                  </a:cubicBezTo>
                  <a:cubicBezTo>
                    <a:pt x="377834" y="1085258"/>
                    <a:pt x="489182" y="1137265"/>
                    <a:pt x="595766" y="1114786"/>
                  </a:cubicBezTo>
                  <a:cubicBezTo>
                    <a:pt x="836082" y="1064017"/>
                    <a:pt x="946001" y="808081"/>
                    <a:pt x="950192" y="583957"/>
                  </a:cubicBezTo>
                  <a:cubicBezTo>
                    <a:pt x="955145" y="316591"/>
                    <a:pt x="796458" y="67702"/>
                    <a:pt x="524805" y="8362"/>
                  </a:cubicBezTo>
                  <a:cubicBezTo>
                    <a:pt x="381644" y="-22976"/>
                    <a:pt x="123612" y="32841"/>
                    <a:pt x="38078" y="191527"/>
                  </a:cubicBezTo>
                  <a:close/>
                </a:path>
              </a:pathLst>
            </a:custGeom>
            <a:noFill/>
            <a:ln w="9525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70AF955-71C5-4E44-87FF-CAA66307289D}"/>
              </a:ext>
            </a:extLst>
          </p:cNvPr>
          <p:cNvGrpSpPr/>
          <p:nvPr/>
        </p:nvGrpSpPr>
        <p:grpSpPr>
          <a:xfrm rot="7719105">
            <a:off x="-1150189" y="-1183084"/>
            <a:ext cx="3311747" cy="3526982"/>
            <a:chOff x="4010742" y="3365307"/>
            <a:chExt cx="1051702" cy="1120054"/>
          </a:xfrm>
        </p:grpSpPr>
        <p:sp>
          <p:nvSpPr>
            <p:cNvPr id="42" name="그래픽 7">
              <a:extLst>
                <a:ext uri="{FF2B5EF4-FFF2-40B4-BE49-F238E27FC236}">
                  <a16:creationId xmlns:a16="http://schemas.microsoft.com/office/drawing/2014/main" id="{716B5E21-380C-4008-BA3F-68B87A5317E8}"/>
                </a:ext>
              </a:extLst>
            </p:cNvPr>
            <p:cNvSpPr/>
            <p:nvPr/>
          </p:nvSpPr>
          <p:spPr>
            <a:xfrm rot="3600000">
              <a:off x="4021617" y="3412989"/>
              <a:ext cx="1056966" cy="1024689"/>
            </a:xfrm>
            <a:custGeom>
              <a:avLst/>
              <a:gdLst>
                <a:gd name="connsiteX0" fmla="*/ 719511 w 1056966"/>
                <a:gd name="connsiteY0" fmla="*/ 4072 h 1024689"/>
                <a:gd name="connsiteX1" fmla="*/ 447287 w 1056966"/>
                <a:gd name="connsiteY1" fmla="*/ 64651 h 1024689"/>
                <a:gd name="connsiteX2" fmla="*/ 216687 w 1056966"/>
                <a:gd name="connsiteY2" fmla="*/ 268962 h 1024689"/>
                <a:gd name="connsiteX3" fmla="*/ 40569 w 1056966"/>
                <a:gd name="connsiteY3" fmla="*/ 833794 h 1024689"/>
                <a:gd name="connsiteX4" fmla="*/ 725417 w 1056966"/>
                <a:gd name="connsiteY4" fmla="*/ 968192 h 1024689"/>
                <a:gd name="connsiteX5" fmla="*/ 917917 w 1056966"/>
                <a:gd name="connsiteY5" fmla="*/ 113419 h 1024689"/>
                <a:gd name="connsiteX6" fmla="*/ 719511 w 1056966"/>
                <a:gd name="connsiteY6" fmla="*/ 4072 h 102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6966" h="1024689">
                  <a:moveTo>
                    <a:pt x="719511" y="4072"/>
                  </a:moveTo>
                  <a:cubicBezTo>
                    <a:pt x="630167" y="-9930"/>
                    <a:pt x="535012" y="12644"/>
                    <a:pt x="447287" y="64651"/>
                  </a:cubicBezTo>
                  <a:cubicBezTo>
                    <a:pt x="358609" y="117229"/>
                    <a:pt x="285267" y="191905"/>
                    <a:pt x="216687" y="268962"/>
                  </a:cubicBezTo>
                  <a:cubicBezTo>
                    <a:pt x="91052" y="409932"/>
                    <a:pt x="-78779" y="640627"/>
                    <a:pt x="40569" y="833794"/>
                  </a:cubicBezTo>
                  <a:cubicBezTo>
                    <a:pt x="174491" y="1050583"/>
                    <a:pt x="517867" y="1063442"/>
                    <a:pt x="725417" y="968192"/>
                  </a:cubicBezTo>
                  <a:cubicBezTo>
                    <a:pt x="1058316" y="815411"/>
                    <a:pt x="1173187" y="391930"/>
                    <a:pt x="917917" y="113419"/>
                  </a:cubicBezTo>
                  <a:cubicBezTo>
                    <a:pt x="860291" y="50554"/>
                    <a:pt x="791806" y="15311"/>
                    <a:pt x="719511" y="4072"/>
                  </a:cubicBezTo>
                  <a:close/>
                </a:path>
              </a:pathLst>
            </a:custGeom>
            <a:solidFill>
              <a:srgbClr val="1981A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그래픽 38">
              <a:extLst>
                <a:ext uri="{FF2B5EF4-FFF2-40B4-BE49-F238E27FC236}">
                  <a16:creationId xmlns:a16="http://schemas.microsoft.com/office/drawing/2014/main" id="{65F783BD-9758-4C0C-B3EF-6B1BA96E6E05}"/>
                </a:ext>
              </a:extLst>
            </p:cNvPr>
            <p:cNvSpPr/>
            <p:nvPr/>
          </p:nvSpPr>
          <p:spPr>
            <a:xfrm>
              <a:off x="4010742" y="3365307"/>
              <a:ext cx="950304" cy="1120054"/>
            </a:xfrm>
            <a:custGeom>
              <a:avLst/>
              <a:gdLst>
                <a:gd name="connsiteX0" fmla="*/ 38078 w 950304"/>
                <a:gd name="connsiteY0" fmla="*/ 191527 h 1120054"/>
                <a:gd name="connsiteX1" fmla="*/ 301444 w 950304"/>
                <a:gd name="connsiteY1" fmla="*/ 1007534 h 1120054"/>
                <a:gd name="connsiteX2" fmla="*/ 595766 w 950304"/>
                <a:gd name="connsiteY2" fmla="*/ 1114786 h 1120054"/>
                <a:gd name="connsiteX3" fmla="*/ 950192 w 950304"/>
                <a:gd name="connsiteY3" fmla="*/ 583957 h 1120054"/>
                <a:gd name="connsiteX4" fmla="*/ 524805 w 950304"/>
                <a:gd name="connsiteY4" fmla="*/ 8362 h 1120054"/>
                <a:gd name="connsiteX5" fmla="*/ 38078 w 950304"/>
                <a:gd name="connsiteY5" fmla="*/ 191527 h 1120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0304" h="1120054">
                  <a:moveTo>
                    <a:pt x="38078" y="191527"/>
                  </a:moveTo>
                  <a:cubicBezTo>
                    <a:pt x="-90224" y="429557"/>
                    <a:pt x="133137" y="836370"/>
                    <a:pt x="301444" y="1007534"/>
                  </a:cubicBezTo>
                  <a:cubicBezTo>
                    <a:pt x="377834" y="1085258"/>
                    <a:pt x="489182" y="1137265"/>
                    <a:pt x="595766" y="1114786"/>
                  </a:cubicBezTo>
                  <a:cubicBezTo>
                    <a:pt x="836082" y="1064017"/>
                    <a:pt x="946001" y="808081"/>
                    <a:pt x="950192" y="583957"/>
                  </a:cubicBezTo>
                  <a:cubicBezTo>
                    <a:pt x="955145" y="316591"/>
                    <a:pt x="796458" y="67702"/>
                    <a:pt x="524805" y="8362"/>
                  </a:cubicBezTo>
                  <a:cubicBezTo>
                    <a:pt x="381644" y="-22976"/>
                    <a:pt x="123612" y="32841"/>
                    <a:pt x="38078" y="191527"/>
                  </a:cubicBezTo>
                  <a:close/>
                </a:path>
              </a:pathLst>
            </a:custGeom>
            <a:noFill/>
            <a:ln w="9525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57" name="Google Shape;92;p17">
            <a:extLst>
              <a:ext uri="{FF2B5EF4-FFF2-40B4-BE49-F238E27FC236}">
                <a16:creationId xmlns:a16="http://schemas.microsoft.com/office/drawing/2014/main" id="{C4BF42C3-48AE-47FF-9B2C-D6A70C3FA433}"/>
              </a:ext>
            </a:extLst>
          </p:cNvPr>
          <p:cNvCxnSpPr/>
          <p:nvPr/>
        </p:nvCxnSpPr>
        <p:spPr>
          <a:xfrm>
            <a:off x="4623921" y="2518951"/>
            <a:ext cx="2944157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E03BE553-EDB6-4AC4-BD3A-19E016331804}"/>
              </a:ext>
            </a:extLst>
          </p:cNvPr>
          <p:cNvSpPr/>
          <p:nvPr/>
        </p:nvSpPr>
        <p:spPr>
          <a:xfrm>
            <a:off x="7723283" y="2248501"/>
            <a:ext cx="36577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Mercado </a:t>
            </a:r>
            <a:r>
              <a:rPr lang="en-US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mundial</a:t>
            </a:r>
            <a:endParaRPr lang="en-US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50" name="Google Shape;85;p17">
            <a:extLst>
              <a:ext uri="{FF2B5EF4-FFF2-40B4-BE49-F238E27FC236}">
                <a16:creationId xmlns:a16="http://schemas.microsoft.com/office/drawing/2014/main" id="{905586F7-43DC-4FCF-A5DA-427C53B468CB}"/>
              </a:ext>
            </a:extLst>
          </p:cNvPr>
          <p:cNvSpPr/>
          <p:nvPr/>
        </p:nvSpPr>
        <p:spPr>
          <a:xfrm>
            <a:off x="2776142" y="2911193"/>
            <a:ext cx="2846513" cy="2846513"/>
          </a:xfrm>
          <a:prstGeom prst="ellipse">
            <a:avLst/>
          </a:prstGeom>
          <a:solidFill>
            <a:srgbClr val="F9BAB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/>
          </a:p>
        </p:txBody>
      </p:sp>
      <p:sp>
        <p:nvSpPr>
          <p:cNvPr id="51" name="Google Shape;88;p17">
            <a:extLst>
              <a:ext uri="{FF2B5EF4-FFF2-40B4-BE49-F238E27FC236}">
                <a16:creationId xmlns:a16="http://schemas.microsoft.com/office/drawing/2014/main" id="{FFD93A97-D65A-47E4-9639-A77DCFCE4E1B}"/>
              </a:ext>
            </a:extLst>
          </p:cNvPr>
          <p:cNvSpPr txBox="1"/>
          <p:nvPr/>
        </p:nvSpPr>
        <p:spPr>
          <a:xfrm>
            <a:off x="3872031" y="3211578"/>
            <a:ext cx="2312659" cy="675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MN</a:t>
            </a:r>
            <a:endParaRPr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52" name="Google Shape;91;p17">
            <a:extLst>
              <a:ext uri="{FF2B5EF4-FFF2-40B4-BE49-F238E27FC236}">
                <a16:creationId xmlns:a16="http://schemas.microsoft.com/office/drawing/2014/main" id="{90EFFCA3-8CD0-4AD3-AB7A-FD67D07A9A79}"/>
              </a:ext>
            </a:extLst>
          </p:cNvPr>
          <p:cNvCxnSpPr/>
          <p:nvPr/>
        </p:nvCxnSpPr>
        <p:spPr>
          <a:xfrm>
            <a:off x="4623920" y="3423422"/>
            <a:ext cx="2944157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FE75940D-30B3-4B84-8240-F6C1306CD789}"/>
              </a:ext>
            </a:extLst>
          </p:cNvPr>
          <p:cNvSpPr/>
          <p:nvPr/>
        </p:nvSpPr>
        <p:spPr>
          <a:xfrm>
            <a:off x="7719015" y="3468559"/>
            <a:ext cx="38088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5D1BEF4-B8C8-44FF-9737-E75A4DE461BE}"/>
              </a:ext>
            </a:extLst>
          </p:cNvPr>
          <p:cNvSpPr/>
          <p:nvPr/>
        </p:nvSpPr>
        <p:spPr>
          <a:xfrm>
            <a:off x="7719014" y="3129717"/>
            <a:ext cx="2112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Mercado </a:t>
            </a:r>
            <a:r>
              <a:rPr lang="en-US" b="1" dirty="0" err="1">
                <a:latin typeface="Segoe UI" panose="020B0502040204020203" pitchFamily="34" charset="0"/>
                <a:cs typeface="Segoe UI" panose="020B0502040204020203" pitchFamily="34" charset="0"/>
              </a:rPr>
              <a:t>nacional</a:t>
            </a:r>
            <a:endParaRPr lang="en-US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5" name="Google Shape;86;p17">
            <a:extLst>
              <a:ext uri="{FF2B5EF4-FFF2-40B4-BE49-F238E27FC236}">
                <a16:creationId xmlns:a16="http://schemas.microsoft.com/office/drawing/2014/main" id="{ACA2B661-46FB-472A-8E8C-8551163AB3E7}"/>
              </a:ext>
            </a:extLst>
          </p:cNvPr>
          <p:cNvSpPr/>
          <p:nvPr/>
        </p:nvSpPr>
        <p:spPr>
          <a:xfrm>
            <a:off x="3210333" y="3779575"/>
            <a:ext cx="1977983" cy="1977983"/>
          </a:xfrm>
          <a:prstGeom prst="ellipse">
            <a:avLst/>
          </a:prstGeom>
          <a:solidFill>
            <a:srgbClr val="27AFB9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/>
          </a:p>
        </p:txBody>
      </p:sp>
      <p:sp>
        <p:nvSpPr>
          <p:cNvPr id="46" name="Google Shape;89;p17">
            <a:extLst>
              <a:ext uri="{FF2B5EF4-FFF2-40B4-BE49-F238E27FC236}">
                <a16:creationId xmlns:a16="http://schemas.microsoft.com/office/drawing/2014/main" id="{951A90F6-2A3E-4FBA-812B-97911365C900}"/>
              </a:ext>
            </a:extLst>
          </p:cNvPr>
          <p:cNvSpPr txBox="1"/>
          <p:nvPr/>
        </p:nvSpPr>
        <p:spPr>
          <a:xfrm>
            <a:off x="3872031" y="4504294"/>
            <a:ext cx="2312659" cy="675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ML</a:t>
            </a:r>
            <a:endParaRPr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47" name="Google Shape;90;p17">
            <a:extLst>
              <a:ext uri="{FF2B5EF4-FFF2-40B4-BE49-F238E27FC236}">
                <a16:creationId xmlns:a16="http://schemas.microsoft.com/office/drawing/2014/main" id="{896487DE-F062-4FBD-9CE4-4DEBCF4A3FA6}"/>
              </a:ext>
            </a:extLst>
          </p:cNvPr>
          <p:cNvCxnSpPr/>
          <p:nvPr/>
        </p:nvCxnSpPr>
        <p:spPr>
          <a:xfrm>
            <a:off x="4623920" y="4772967"/>
            <a:ext cx="2944157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1EE0C56A-C209-4244-8106-A7D61A6A6E53}"/>
              </a:ext>
            </a:extLst>
          </p:cNvPr>
          <p:cNvSpPr/>
          <p:nvPr/>
        </p:nvSpPr>
        <p:spPr>
          <a:xfrm>
            <a:off x="7688370" y="4748211"/>
            <a:ext cx="35456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62A00B2-3FAC-4A36-9648-BB932CFF81AC}"/>
              </a:ext>
            </a:extLst>
          </p:cNvPr>
          <p:cNvSpPr/>
          <p:nvPr/>
        </p:nvSpPr>
        <p:spPr>
          <a:xfrm>
            <a:off x="7688369" y="4409370"/>
            <a:ext cx="17098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Mercado local</a:t>
            </a:r>
            <a:endParaRPr lang="en-US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C422639-C36A-49E0-8E89-5F19D30FF0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2468" y="6342939"/>
            <a:ext cx="2018179" cy="36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6368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tched Right Arrow 16">
            <a:extLst>
              <a:ext uri="{FF2B5EF4-FFF2-40B4-BE49-F238E27FC236}">
                <a16:creationId xmlns:a16="http://schemas.microsoft.com/office/drawing/2014/main" id="{4D92DB4C-B51E-4365-98F2-D0CE5091A1DF}"/>
              </a:ext>
            </a:extLst>
          </p:cNvPr>
          <p:cNvSpPr/>
          <p:nvPr/>
        </p:nvSpPr>
        <p:spPr bwMode="auto">
          <a:xfrm rot="16200000">
            <a:off x="1833415" y="5067416"/>
            <a:ext cx="1441362" cy="1068784"/>
          </a:xfrm>
          <a:prstGeom prst="notchedRightArrow">
            <a:avLst>
              <a:gd name="adj1" fmla="val 100000"/>
              <a:gd name="adj2" fmla="val 3058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/>
          </a:p>
        </p:txBody>
      </p:sp>
      <p:sp>
        <p:nvSpPr>
          <p:cNvPr id="5" name="Pentagon 17">
            <a:extLst>
              <a:ext uri="{FF2B5EF4-FFF2-40B4-BE49-F238E27FC236}">
                <a16:creationId xmlns:a16="http://schemas.microsoft.com/office/drawing/2014/main" id="{C8C5A20B-5242-4347-B022-1E18CB93AA81}"/>
              </a:ext>
            </a:extLst>
          </p:cNvPr>
          <p:cNvSpPr/>
          <p:nvPr/>
        </p:nvSpPr>
        <p:spPr bwMode="auto">
          <a:xfrm rot="21586499">
            <a:off x="2021800" y="4527073"/>
            <a:ext cx="1880425" cy="1071046"/>
          </a:xfrm>
          <a:prstGeom prst="homePlate">
            <a:avLst>
              <a:gd name="adj" fmla="val 2936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/>
          </a:p>
        </p:txBody>
      </p:sp>
      <p:sp>
        <p:nvSpPr>
          <p:cNvPr id="7" name="Notched Right Arrow 16">
            <a:extLst>
              <a:ext uri="{FF2B5EF4-FFF2-40B4-BE49-F238E27FC236}">
                <a16:creationId xmlns:a16="http://schemas.microsoft.com/office/drawing/2014/main" id="{CDD1CD3C-5009-4BD1-8414-D7122BEEDCF7}"/>
              </a:ext>
            </a:extLst>
          </p:cNvPr>
          <p:cNvSpPr/>
          <p:nvPr/>
        </p:nvSpPr>
        <p:spPr bwMode="auto">
          <a:xfrm>
            <a:off x="3904321" y="4521853"/>
            <a:ext cx="1884617" cy="1068784"/>
          </a:xfrm>
          <a:prstGeom prst="notchedRightArrow">
            <a:avLst>
              <a:gd name="adj1" fmla="val 100000"/>
              <a:gd name="adj2" fmla="val 30584"/>
            </a:avLst>
          </a:prstGeom>
          <a:solidFill>
            <a:srgbClr val="F9BA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/>
          </a:p>
        </p:txBody>
      </p:sp>
      <p:sp>
        <p:nvSpPr>
          <p:cNvPr id="12" name="Notched Right Arrow 16">
            <a:extLst>
              <a:ext uri="{FF2B5EF4-FFF2-40B4-BE49-F238E27FC236}">
                <a16:creationId xmlns:a16="http://schemas.microsoft.com/office/drawing/2014/main" id="{55AACC6E-5EF9-4B2B-93AD-2BB96209CDA7}"/>
              </a:ext>
            </a:extLst>
          </p:cNvPr>
          <p:cNvSpPr/>
          <p:nvPr/>
        </p:nvSpPr>
        <p:spPr bwMode="auto">
          <a:xfrm>
            <a:off x="5788938" y="4533024"/>
            <a:ext cx="1549356" cy="1068784"/>
          </a:xfrm>
          <a:prstGeom prst="notchedRightArrow">
            <a:avLst>
              <a:gd name="adj1" fmla="val 100000"/>
              <a:gd name="adj2" fmla="val 30584"/>
            </a:avLst>
          </a:prstGeom>
          <a:solidFill>
            <a:srgbClr val="27AF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/>
          </a:p>
        </p:txBody>
      </p:sp>
      <p:sp>
        <p:nvSpPr>
          <p:cNvPr id="11" name="Pentagon 17">
            <a:extLst>
              <a:ext uri="{FF2B5EF4-FFF2-40B4-BE49-F238E27FC236}">
                <a16:creationId xmlns:a16="http://schemas.microsoft.com/office/drawing/2014/main" id="{F14D2B3B-1C59-4653-A83F-8AD0700D56D6}"/>
              </a:ext>
            </a:extLst>
          </p:cNvPr>
          <p:cNvSpPr/>
          <p:nvPr/>
        </p:nvSpPr>
        <p:spPr bwMode="auto">
          <a:xfrm rot="16186499">
            <a:off x="6002061" y="4123976"/>
            <a:ext cx="1880425" cy="1071046"/>
          </a:xfrm>
          <a:prstGeom prst="homePlate">
            <a:avLst>
              <a:gd name="adj" fmla="val 29365"/>
            </a:avLst>
          </a:prstGeom>
          <a:solidFill>
            <a:srgbClr val="27AF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/>
          </a:p>
        </p:txBody>
      </p:sp>
      <p:sp>
        <p:nvSpPr>
          <p:cNvPr id="15" name="Notched Right Arrow 16">
            <a:extLst>
              <a:ext uri="{FF2B5EF4-FFF2-40B4-BE49-F238E27FC236}">
                <a16:creationId xmlns:a16="http://schemas.microsoft.com/office/drawing/2014/main" id="{2E86B428-7CEA-4D8F-BAD1-5E0E4E53C2E9}"/>
              </a:ext>
            </a:extLst>
          </p:cNvPr>
          <p:cNvSpPr/>
          <p:nvPr/>
        </p:nvSpPr>
        <p:spPr bwMode="auto">
          <a:xfrm rot="16200000">
            <a:off x="6226298" y="2462117"/>
            <a:ext cx="1441362" cy="1068784"/>
          </a:xfrm>
          <a:prstGeom prst="notchedRightArrow">
            <a:avLst>
              <a:gd name="adj1" fmla="val 100000"/>
              <a:gd name="adj2" fmla="val 30584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/>
          </a:p>
        </p:txBody>
      </p:sp>
      <p:sp>
        <p:nvSpPr>
          <p:cNvPr id="16" name="Pentagon 17">
            <a:extLst>
              <a:ext uri="{FF2B5EF4-FFF2-40B4-BE49-F238E27FC236}">
                <a16:creationId xmlns:a16="http://schemas.microsoft.com/office/drawing/2014/main" id="{2BBF306C-0C90-44D7-8921-B0393D00BE0D}"/>
              </a:ext>
            </a:extLst>
          </p:cNvPr>
          <p:cNvSpPr/>
          <p:nvPr/>
        </p:nvSpPr>
        <p:spPr bwMode="auto">
          <a:xfrm rot="21586499">
            <a:off x="6405158" y="1921774"/>
            <a:ext cx="1880425" cy="1071046"/>
          </a:xfrm>
          <a:prstGeom prst="homePlate">
            <a:avLst>
              <a:gd name="adj" fmla="val 29365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/>
          </a:p>
        </p:txBody>
      </p:sp>
      <p:sp>
        <p:nvSpPr>
          <p:cNvPr id="17" name="Notched Right Arrow 16">
            <a:extLst>
              <a:ext uri="{FF2B5EF4-FFF2-40B4-BE49-F238E27FC236}">
                <a16:creationId xmlns:a16="http://schemas.microsoft.com/office/drawing/2014/main" id="{EBE919F0-6109-4E63-8D8E-6FFAEDFE76B9}"/>
              </a:ext>
            </a:extLst>
          </p:cNvPr>
          <p:cNvSpPr/>
          <p:nvPr/>
        </p:nvSpPr>
        <p:spPr bwMode="auto">
          <a:xfrm>
            <a:off x="8287679" y="1927724"/>
            <a:ext cx="1884617" cy="1068784"/>
          </a:xfrm>
          <a:prstGeom prst="notchedRightArrow">
            <a:avLst>
              <a:gd name="adj1" fmla="val 100000"/>
              <a:gd name="adj2" fmla="val 30584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BBEAE7B-9FFF-4058-86F1-657583DF7909}"/>
              </a:ext>
            </a:extLst>
          </p:cNvPr>
          <p:cNvSpPr txBox="1"/>
          <p:nvPr/>
        </p:nvSpPr>
        <p:spPr>
          <a:xfrm>
            <a:off x="2686050" y="277514"/>
            <a:ext cx="6819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PROCESO DE CREMIENTO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BF9FD624-5CB3-433D-9F56-A3372C5CA75F}"/>
              </a:ext>
            </a:extLst>
          </p:cNvPr>
          <p:cNvSpPr txBox="1">
            <a:spLocks/>
          </p:cNvSpPr>
          <p:nvPr/>
        </p:nvSpPr>
        <p:spPr>
          <a:xfrm>
            <a:off x="1828800" y="855402"/>
            <a:ext cx="8534400" cy="463588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como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planean</a:t>
            </a: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crecer</a:t>
            </a: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0534F183-8CDD-4202-B208-69130B430AEA}"/>
              </a:ext>
            </a:extLst>
          </p:cNvPr>
          <p:cNvSpPr txBox="1">
            <a:spLocks/>
          </p:cNvSpPr>
          <p:nvPr/>
        </p:nvSpPr>
        <p:spPr>
          <a:xfrm>
            <a:off x="2019704" y="4027188"/>
            <a:ext cx="1884616" cy="42236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Paso 1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974E8FAF-6228-4169-B5AC-B4DE5C07EC9E}"/>
              </a:ext>
            </a:extLst>
          </p:cNvPr>
          <p:cNvSpPr txBox="1">
            <a:spLocks/>
          </p:cNvSpPr>
          <p:nvPr/>
        </p:nvSpPr>
        <p:spPr>
          <a:xfrm>
            <a:off x="7262313" y="4533023"/>
            <a:ext cx="1884616" cy="42236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Paso 3</a:t>
            </a:r>
          </a:p>
        </p:txBody>
      </p:sp>
      <p:pic>
        <p:nvPicPr>
          <p:cNvPr id="24" name="Graphic 23" descr="Pie chart">
            <a:extLst>
              <a:ext uri="{FF2B5EF4-FFF2-40B4-BE49-F238E27FC236}">
                <a16:creationId xmlns:a16="http://schemas.microsoft.com/office/drawing/2014/main" id="{CE1855B2-3AE4-4F3E-9D7B-F0394632569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07071" y="4742556"/>
            <a:ext cx="640080" cy="640080"/>
          </a:xfrm>
          <a:prstGeom prst="rect">
            <a:avLst/>
          </a:prstGeom>
        </p:spPr>
      </p:pic>
      <p:pic>
        <p:nvPicPr>
          <p:cNvPr id="26" name="Graphic 25" descr="Business Growth">
            <a:extLst>
              <a:ext uri="{FF2B5EF4-FFF2-40B4-BE49-F238E27FC236}">
                <a16:creationId xmlns:a16="http://schemas.microsoft.com/office/drawing/2014/main" id="{58540E31-4EEB-46CA-BA5C-77758EABD97E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77522" y="2137257"/>
            <a:ext cx="640080" cy="640080"/>
          </a:xfrm>
          <a:prstGeom prst="rect">
            <a:avLst/>
          </a:prstGeom>
        </p:spPr>
      </p:pic>
      <p:pic>
        <p:nvPicPr>
          <p:cNvPr id="28" name="Graphic 27" descr="Send">
            <a:extLst>
              <a:ext uri="{FF2B5EF4-FFF2-40B4-BE49-F238E27FC236}">
                <a16:creationId xmlns:a16="http://schemas.microsoft.com/office/drawing/2014/main" id="{56A53263-3A50-452C-9446-B37D6C317CBA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262139" y="2133777"/>
            <a:ext cx="640080" cy="640080"/>
          </a:xfrm>
          <a:prstGeom prst="rect">
            <a:avLst/>
          </a:prstGeom>
        </p:spPr>
      </p:pic>
      <p:pic>
        <p:nvPicPr>
          <p:cNvPr id="30" name="Graphic 29" descr="Lightbulb and gear">
            <a:extLst>
              <a:ext uri="{FF2B5EF4-FFF2-40B4-BE49-F238E27FC236}">
                <a16:creationId xmlns:a16="http://schemas.microsoft.com/office/drawing/2014/main" id="{881E3133-9092-495D-8F84-44327D52EE13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22233" y="3887359"/>
            <a:ext cx="640080" cy="640080"/>
          </a:xfrm>
          <a:prstGeom prst="rect">
            <a:avLst/>
          </a:prstGeom>
        </p:spPr>
      </p:pic>
      <p:pic>
        <p:nvPicPr>
          <p:cNvPr id="32" name="Graphic 31" descr="Puzzle pieces">
            <a:extLst>
              <a:ext uri="{FF2B5EF4-FFF2-40B4-BE49-F238E27FC236}">
                <a16:creationId xmlns:a16="http://schemas.microsoft.com/office/drawing/2014/main" id="{36730C14-E41E-4D54-97BE-B29007A9571B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993240" y="4736205"/>
            <a:ext cx="640080" cy="640080"/>
          </a:xfrm>
          <a:prstGeom prst="rect">
            <a:avLst/>
          </a:prstGeom>
        </p:spPr>
      </p:pic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B9DDFA54-3E99-43C5-BC44-4A7B1D77C812}"/>
              </a:ext>
            </a:extLst>
          </p:cNvPr>
          <p:cNvSpPr txBox="1">
            <a:spLocks/>
          </p:cNvSpPr>
          <p:nvPr/>
        </p:nvSpPr>
        <p:spPr>
          <a:xfrm>
            <a:off x="8287679" y="3034021"/>
            <a:ext cx="1884616" cy="42236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Paso 5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2FF896D-DA55-49CA-B1A8-B6802399E2EA}"/>
              </a:ext>
            </a:extLst>
          </p:cNvPr>
          <p:cNvGrpSpPr/>
          <p:nvPr/>
        </p:nvGrpSpPr>
        <p:grpSpPr>
          <a:xfrm>
            <a:off x="10222830" y="-813711"/>
            <a:ext cx="3263044" cy="3475111"/>
            <a:chOff x="4010742" y="3365307"/>
            <a:chExt cx="1051703" cy="1120054"/>
          </a:xfrm>
        </p:grpSpPr>
        <p:sp>
          <p:nvSpPr>
            <p:cNvPr id="36" name="그래픽 7">
              <a:extLst>
                <a:ext uri="{FF2B5EF4-FFF2-40B4-BE49-F238E27FC236}">
                  <a16:creationId xmlns:a16="http://schemas.microsoft.com/office/drawing/2014/main" id="{9C9D0202-6D4C-4B20-A978-93EA5E1BB78B}"/>
                </a:ext>
              </a:extLst>
            </p:cNvPr>
            <p:cNvSpPr/>
            <p:nvPr/>
          </p:nvSpPr>
          <p:spPr>
            <a:xfrm rot="3600000">
              <a:off x="4021618" y="3412989"/>
              <a:ext cx="1056966" cy="1024689"/>
            </a:xfrm>
            <a:custGeom>
              <a:avLst/>
              <a:gdLst>
                <a:gd name="connsiteX0" fmla="*/ 719511 w 1056966"/>
                <a:gd name="connsiteY0" fmla="*/ 4072 h 1024689"/>
                <a:gd name="connsiteX1" fmla="*/ 447287 w 1056966"/>
                <a:gd name="connsiteY1" fmla="*/ 64651 h 1024689"/>
                <a:gd name="connsiteX2" fmla="*/ 216687 w 1056966"/>
                <a:gd name="connsiteY2" fmla="*/ 268962 h 1024689"/>
                <a:gd name="connsiteX3" fmla="*/ 40569 w 1056966"/>
                <a:gd name="connsiteY3" fmla="*/ 833794 h 1024689"/>
                <a:gd name="connsiteX4" fmla="*/ 725417 w 1056966"/>
                <a:gd name="connsiteY4" fmla="*/ 968192 h 1024689"/>
                <a:gd name="connsiteX5" fmla="*/ 917917 w 1056966"/>
                <a:gd name="connsiteY5" fmla="*/ 113419 h 1024689"/>
                <a:gd name="connsiteX6" fmla="*/ 719511 w 1056966"/>
                <a:gd name="connsiteY6" fmla="*/ 4072 h 102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6966" h="1024689">
                  <a:moveTo>
                    <a:pt x="719511" y="4072"/>
                  </a:moveTo>
                  <a:cubicBezTo>
                    <a:pt x="630167" y="-9930"/>
                    <a:pt x="535012" y="12644"/>
                    <a:pt x="447287" y="64651"/>
                  </a:cubicBezTo>
                  <a:cubicBezTo>
                    <a:pt x="358609" y="117229"/>
                    <a:pt x="285267" y="191905"/>
                    <a:pt x="216687" y="268962"/>
                  </a:cubicBezTo>
                  <a:cubicBezTo>
                    <a:pt x="91052" y="409932"/>
                    <a:pt x="-78779" y="640627"/>
                    <a:pt x="40569" y="833794"/>
                  </a:cubicBezTo>
                  <a:cubicBezTo>
                    <a:pt x="174491" y="1050583"/>
                    <a:pt x="517867" y="1063442"/>
                    <a:pt x="725417" y="968192"/>
                  </a:cubicBezTo>
                  <a:cubicBezTo>
                    <a:pt x="1058316" y="815411"/>
                    <a:pt x="1173187" y="391930"/>
                    <a:pt x="917917" y="113419"/>
                  </a:cubicBezTo>
                  <a:cubicBezTo>
                    <a:pt x="860291" y="50554"/>
                    <a:pt x="791806" y="15311"/>
                    <a:pt x="719511" y="4072"/>
                  </a:cubicBezTo>
                  <a:close/>
                </a:path>
              </a:pathLst>
            </a:custGeom>
            <a:solidFill>
              <a:srgbClr val="F9BAB5"/>
            </a:solidFill>
            <a:ln w="9525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그래픽 38">
              <a:extLst>
                <a:ext uri="{FF2B5EF4-FFF2-40B4-BE49-F238E27FC236}">
                  <a16:creationId xmlns:a16="http://schemas.microsoft.com/office/drawing/2014/main" id="{881FDC9E-0F2F-47B1-A520-4F4BD3E59CC3}"/>
                </a:ext>
              </a:extLst>
            </p:cNvPr>
            <p:cNvSpPr/>
            <p:nvPr/>
          </p:nvSpPr>
          <p:spPr>
            <a:xfrm>
              <a:off x="4010742" y="3365307"/>
              <a:ext cx="950304" cy="1120054"/>
            </a:xfrm>
            <a:custGeom>
              <a:avLst/>
              <a:gdLst>
                <a:gd name="connsiteX0" fmla="*/ 38078 w 950304"/>
                <a:gd name="connsiteY0" fmla="*/ 191527 h 1120054"/>
                <a:gd name="connsiteX1" fmla="*/ 301444 w 950304"/>
                <a:gd name="connsiteY1" fmla="*/ 1007534 h 1120054"/>
                <a:gd name="connsiteX2" fmla="*/ 595766 w 950304"/>
                <a:gd name="connsiteY2" fmla="*/ 1114786 h 1120054"/>
                <a:gd name="connsiteX3" fmla="*/ 950192 w 950304"/>
                <a:gd name="connsiteY3" fmla="*/ 583957 h 1120054"/>
                <a:gd name="connsiteX4" fmla="*/ 524805 w 950304"/>
                <a:gd name="connsiteY4" fmla="*/ 8362 h 1120054"/>
                <a:gd name="connsiteX5" fmla="*/ 38078 w 950304"/>
                <a:gd name="connsiteY5" fmla="*/ 191527 h 1120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0304" h="1120054">
                  <a:moveTo>
                    <a:pt x="38078" y="191527"/>
                  </a:moveTo>
                  <a:cubicBezTo>
                    <a:pt x="-90224" y="429557"/>
                    <a:pt x="133137" y="836370"/>
                    <a:pt x="301444" y="1007534"/>
                  </a:cubicBezTo>
                  <a:cubicBezTo>
                    <a:pt x="377834" y="1085258"/>
                    <a:pt x="489182" y="1137265"/>
                    <a:pt x="595766" y="1114786"/>
                  </a:cubicBezTo>
                  <a:cubicBezTo>
                    <a:pt x="836082" y="1064017"/>
                    <a:pt x="946001" y="808081"/>
                    <a:pt x="950192" y="583957"/>
                  </a:cubicBezTo>
                  <a:cubicBezTo>
                    <a:pt x="955145" y="316591"/>
                    <a:pt x="796458" y="67702"/>
                    <a:pt x="524805" y="8362"/>
                  </a:cubicBezTo>
                  <a:cubicBezTo>
                    <a:pt x="381644" y="-22976"/>
                    <a:pt x="123612" y="32841"/>
                    <a:pt x="38078" y="191527"/>
                  </a:cubicBezTo>
                  <a:close/>
                </a:path>
              </a:pathLst>
            </a:custGeom>
            <a:noFill/>
            <a:ln w="9525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98CDE74-8C9F-491E-AAEA-81F871E29851}"/>
              </a:ext>
            </a:extLst>
          </p:cNvPr>
          <p:cNvGrpSpPr/>
          <p:nvPr/>
        </p:nvGrpSpPr>
        <p:grpSpPr>
          <a:xfrm rot="8100000">
            <a:off x="-80941" y="6122316"/>
            <a:ext cx="1098369" cy="1169753"/>
            <a:chOff x="4010742" y="3365307"/>
            <a:chExt cx="1051703" cy="1120054"/>
          </a:xfrm>
        </p:grpSpPr>
        <p:sp>
          <p:nvSpPr>
            <p:cNvPr id="39" name="그래픽 7">
              <a:extLst>
                <a:ext uri="{FF2B5EF4-FFF2-40B4-BE49-F238E27FC236}">
                  <a16:creationId xmlns:a16="http://schemas.microsoft.com/office/drawing/2014/main" id="{004F568E-B194-4F19-BB32-0398B44FA912}"/>
                </a:ext>
              </a:extLst>
            </p:cNvPr>
            <p:cNvSpPr/>
            <p:nvPr/>
          </p:nvSpPr>
          <p:spPr>
            <a:xfrm rot="3600000">
              <a:off x="4021618" y="3412989"/>
              <a:ext cx="1056966" cy="1024689"/>
            </a:xfrm>
            <a:custGeom>
              <a:avLst/>
              <a:gdLst>
                <a:gd name="connsiteX0" fmla="*/ 719511 w 1056966"/>
                <a:gd name="connsiteY0" fmla="*/ 4072 h 1024689"/>
                <a:gd name="connsiteX1" fmla="*/ 447287 w 1056966"/>
                <a:gd name="connsiteY1" fmla="*/ 64651 h 1024689"/>
                <a:gd name="connsiteX2" fmla="*/ 216687 w 1056966"/>
                <a:gd name="connsiteY2" fmla="*/ 268962 h 1024689"/>
                <a:gd name="connsiteX3" fmla="*/ 40569 w 1056966"/>
                <a:gd name="connsiteY3" fmla="*/ 833794 h 1024689"/>
                <a:gd name="connsiteX4" fmla="*/ 725417 w 1056966"/>
                <a:gd name="connsiteY4" fmla="*/ 968192 h 1024689"/>
                <a:gd name="connsiteX5" fmla="*/ 917917 w 1056966"/>
                <a:gd name="connsiteY5" fmla="*/ 113419 h 1024689"/>
                <a:gd name="connsiteX6" fmla="*/ 719511 w 1056966"/>
                <a:gd name="connsiteY6" fmla="*/ 4072 h 102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6966" h="1024689">
                  <a:moveTo>
                    <a:pt x="719511" y="4072"/>
                  </a:moveTo>
                  <a:cubicBezTo>
                    <a:pt x="630167" y="-9930"/>
                    <a:pt x="535012" y="12644"/>
                    <a:pt x="447287" y="64651"/>
                  </a:cubicBezTo>
                  <a:cubicBezTo>
                    <a:pt x="358609" y="117229"/>
                    <a:pt x="285267" y="191905"/>
                    <a:pt x="216687" y="268962"/>
                  </a:cubicBezTo>
                  <a:cubicBezTo>
                    <a:pt x="91052" y="409932"/>
                    <a:pt x="-78779" y="640627"/>
                    <a:pt x="40569" y="833794"/>
                  </a:cubicBezTo>
                  <a:cubicBezTo>
                    <a:pt x="174491" y="1050583"/>
                    <a:pt x="517867" y="1063442"/>
                    <a:pt x="725417" y="968192"/>
                  </a:cubicBezTo>
                  <a:cubicBezTo>
                    <a:pt x="1058316" y="815411"/>
                    <a:pt x="1173187" y="391930"/>
                    <a:pt x="917917" y="113419"/>
                  </a:cubicBezTo>
                  <a:cubicBezTo>
                    <a:pt x="860291" y="50554"/>
                    <a:pt x="791806" y="15311"/>
                    <a:pt x="719511" y="4072"/>
                  </a:cubicBezTo>
                  <a:close/>
                </a:path>
              </a:pathLst>
            </a:custGeom>
            <a:solidFill>
              <a:srgbClr val="1981A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" name="그래픽 38">
              <a:extLst>
                <a:ext uri="{FF2B5EF4-FFF2-40B4-BE49-F238E27FC236}">
                  <a16:creationId xmlns:a16="http://schemas.microsoft.com/office/drawing/2014/main" id="{8340E4CF-B269-4BDD-A71A-581CFE84B012}"/>
                </a:ext>
              </a:extLst>
            </p:cNvPr>
            <p:cNvSpPr/>
            <p:nvPr/>
          </p:nvSpPr>
          <p:spPr>
            <a:xfrm>
              <a:off x="4010742" y="3365307"/>
              <a:ext cx="950304" cy="1120054"/>
            </a:xfrm>
            <a:custGeom>
              <a:avLst/>
              <a:gdLst>
                <a:gd name="connsiteX0" fmla="*/ 38078 w 950304"/>
                <a:gd name="connsiteY0" fmla="*/ 191527 h 1120054"/>
                <a:gd name="connsiteX1" fmla="*/ 301444 w 950304"/>
                <a:gd name="connsiteY1" fmla="*/ 1007534 h 1120054"/>
                <a:gd name="connsiteX2" fmla="*/ 595766 w 950304"/>
                <a:gd name="connsiteY2" fmla="*/ 1114786 h 1120054"/>
                <a:gd name="connsiteX3" fmla="*/ 950192 w 950304"/>
                <a:gd name="connsiteY3" fmla="*/ 583957 h 1120054"/>
                <a:gd name="connsiteX4" fmla="*/ 524805 w 950304"/>
                <a:gd name="connsiteY4" fmla="*/ 8362 h 1120054"/>
                <a:gd name="connsiteX5" fmla="*/ 38078 w 950304"/>
                <a:gd name="connsiteY5" fmla="*/ 191527 h 1120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0304" h="1120054">
                  <a:moveTo>
                    <a:pt x="38078" y="191527"/>
                  </a:moveTo>
                  <a:cubicBezTo>
                    <a:pt x="-90224" y="429557"/>
                    <a:pt x="133137" y="836370"/>
                    <a:pt x="301444" y="1007534"/>
                  </a:cubicBezTo>
                  <a:cubicBezTo>
                    <a:pt x="377834" y="1085258"/>
                    <a:pt x="489182" y="1137265"/>
                    <a:pt x="595766" y="1114786"/>
                  </a:cubicBezTo>
                  <a:cubicBezTo>
                    <a:pt x="836082" y="1064017"/>
                    <a:pt x="946001" y="808081"/>
                    <a:pt x="950192" y="583957"/>
                  </a:cubicBezTo>
                  <a:cubicBezTo>
                    <a:pt x="955145" y="316591"/>
                    <a:pt x="796458" y="67702"/>
                    <a:pt x="524805" y="8362"/>
                  </a:cubicBezTo>
                  <a:cubicBezTo>
                    <a:pt x="381644" y="-22976"/>
                    <a:pt x="123612" y="32841"/>
                    <a:pt x="38078" y="191527"/>
                  </a:cubicBezTo>
                  <a:close/>
                </a:path>
              </a:pathLst>
            </a:custGeom>
            <a:noFill/>
            <a:ln w="9525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70AF955-71C5-4E44-87FF-CAA66307289D}"/>
              </a:ext>
            </a:extLst>
          </p:cNvPr>
          <p:cNvGrpSpPr/>
          <p:nvPr/>
        </p:nvGrpSpPr>
        <p:grpSpPr>
          <a:xfrm rot="7719105">
            <a:off x="-1150189" y="-1183084"/>
            <a:ext cx="3311747" cy="3526982"/>
            <a:chOff x="4010742" y="3365307"/>
            <a:chExt cx="1051702" cy="1120054"/>
          </a:xfrm>
        </p:grpSpPr>
        <p:sp>
          <p:nvSpPr>
            <p:cNvPr id="42" name="그래픽 7">
              <a:extLst>
                <a:ext uri="{FF2B5EF4-FFF2-40B4-BE49-F238E27FC236}">
                  <a16:creationId xmlns:a16="http://schemas.microsoft.com/office/drawing/2014/main" id="{716B5E21-380C-4008-BA3F-68B87A5317E8}"/>
                </a:ext>
              </a:extLst>
            </p:cNvPr>
            <p:cNvSpPr/>
            <p:nvPr/>
          </p:nvSpPr>
          <p:spPr>
            <a:xfrm rot="3600000">
              <a:off x="4021617" y="3412989"/>
              <a:ext cx="1056966" cy="1024689"/>
            </a:xfrm>
            <a:custGeom>
              <a:avLst/>
              <a:gdLst>
                <a:gd name="connsiteX0" fmla="*/ 719511 w 1056966"/>
                <a:gd name="connsiteY0" fmla="*/ 4072 h 1024689"/>
                <a:gd name="connsiteX1" fmla="*/ 447287 w 1056966"/>
                <a:gd name="connsiteY1" fmla="*/ 64651 h 1024689"/>
                <a:gd name="connsiteX2" fmla="*/ 216687 w 1056966"/>
                <a:gd name="connsiteY2" fmla="*/ 268962 h 1024689"/>
                <a:gd name="connsiteX3" fmla="*/ 40569 w 1056966"/>
                <a:gd name="connsiteY3" fmla="*/ 833794 h 1024689"/>
                <a:gd name="connsiteX4" fmla="*/ 725417 w 1056966"/>
                <a:gd name="connsiteY4" fmla="*/ 968192 h 1024689"/>
                <a:gd name="connsiteX5" fmla="*/ 917917 w 1056966"/>
                <a:gd name="connsiteY5" fmla="*/ 113419 h 1024689"/>
                <a:gd name="connsiteX6" fmla="*/ 719511 w 1056966"/>
                <a:gd name="connsiteY6" fmla="*/ 4072 h 102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6966" h="1024689">
                  <a:moveTo>
                    <a:pt x="719511" y="4072"/>
                  </a:moveTo>
                  <a:cubicBezTo>
                    <a:pt x="630167" y="-9930"/>
                    <a:pt x="535012" y="12644"/>
                    <a:pt x="447287" y="64651"/>
                  </a:cubicBezTo>
                  <a:cubicBezTo>
                    <a:pt x="358609" y="117229"/>
                    <a:pt x="285267" y="191905"/>
                    <a:pt x="216687" y="268962"/>
                  </a:cubicBezTo>
                  <a:cubicBezTo>
                    <a:pt x="91052" y="409932"/>
                    <a:pt x="-78779" y="640627"/>
                    <a:pt x="40569" y="833794"/>
                  </a:cubicBezTo>
                  <a:cubicBezTo>
                    <a:pt x="174491" y="1050583"/>
                    <a:pt x="517867" y="1063442"/>
                    <a:pt x="725417" y="968192"/>
                  </a:cubicBezTo>
                  <a:cubicBezTo>
                    <a:pt x="1058316" y="815411"/>
                    <a:pt x="1173187" y="391930"/>
                    <a:pt x="917917" y="113419"/>
                  </a:cubicBezTo>
                  <a:cubicBezTo>
                    <a:pt x="860291" y="50554"/>
                    <a:pt x="791806" y="15311"/>
                    <a:pt x="719511" y="4072"/>
                  </a:cubicBezTo>
                  <a:close/>
                </a:path>
              </a:pathLst>
            </a:custGeom>
            <a:solidFill>
              <a:srgbClr val="27AFB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그래픽 38">
              <a:extLst>
                <a:ext uri="{FF2B5EF4-FFF2-40B4-BE49-F238E27FC236}">
                  <a16:creationId xmlns:a16="http://schemas.microsoft.com/office/drawing/2014/main" id="{65F783BD-9758-4C0C-B3EF-6B1BA96E6E05}"/>
                </a:ext>
              </a:extLst>
            </p:cNvPr>
            <p:cNvSpPr/>
            <p:nvPr/>
          </p:nvSpPr>
          <p:spPr>
            <a:xfrm>
              <a:off x="4010742" y="3365307"/>
              <a:ext cx="950304" cy="1120054"/>
            </a:xfrm>
            <a:custGeom>
              <a:avLst/>
              <a:gdLst>
                <a:gd name="connsiteX0" fmla="*/ 38078 w 950304"/>
                <a:gd name="connsiteY0" fmla="*/ 191527 h 1120054"/>
                <a:gd name="connsiteX1" fmla="*/ 301444 w 950304"/>
                <a:gd name="connsiteY1" fmla="*/ 1007534 h 1120054"/>
                <a:gd name="connsiteX2" fmla="*/ 595766 w 950304"/>
                <a:gd name="connsiteY2" fmla="*/ 1114786 h 1120054"/>
                <a:gd name="connsiteX3" fmla="*/ 950192 w 950304"/>
                <a:gd name="connsiteY3" fmla="*/ 583957 h 1120054"/>
                <a:gd name="connsiteX4" fmla="*/ 524805 w 950304"/>
                <a:gd name="connsiteY4" fmla="*/ 8362 h 1120054"/>
                <a:gd name="connsiteX5" fmla="*/ 38078 w 950304"/>
                <a:gd name="connsiteY5" fmla="*/ 191527 h 1120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0304" h="1120054">
                  <a:moveTo>
                    <a:pt x="38078" y="191527"/>
                  </a:moveTo>
                  <a:cubicBezTo>
                    <a:pt x="-90224" y="429557"/>
                    <a:pt x="133137" y="836370"/>
                    <a:pt x="301444" y="1007534"/>
                  </a:cubicBezTo>
                  <a:cubicBezTo>
                    <a:pt x="377834" y="1085258"/>
                    <a:pt x="489182" y="1137265"/>
                    <a:pt x="595766" y="1114786"/>
                  </a:cubicBezTo>
                  <a:cubicBezTo>
                    <a:pt x="836082" y="1064017"/>
                    <a:pt x="946001" y="808081"/>
                    <a:pt x="950192" y="583957"/>
                  </a:cubicBezTo>
                  <a:cubicBezTo>
                    <a:pt x="955145" y="316591"/>
                    <a:pt x="796458" y="67702"/>
                    <a:pt x="524805" y="8362"/>
                  </a:cubicBezTo>
                  <a:cubicBezTo>
                    <a:pt x="381644" y="-22976"/>
                    <a:pt x="123612" y="32841"/>
                    <a:pt x="38078" y="191527"/>
                  </a:cubicBezTo>
                  <a:close/>
                </a:path>
              </a:pathLst>
            </a:custGeom>
            <a:noFill/>
            <a:ln w="9525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2" name="Imagen 1">
            <a:extLst>
              <a:ext uri="{FF2B5EF4-FFF2-40B4-BE49-F238E27FC236}">
                <a16:creationId xmlns:a16="http://schemas.microsoft.com/office/drawing/2014/main" id="{08A7D287-E81D-7FB0-78BD-81A2289E130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652468" y="6342939"/>
            <a:ext cx="2018179" cy="360581"/>
          </a:xfrm>
          <a:prstGeom prst="rect">
            <a:avLst/>
          </a:prstGeom>
        </p:spPr>
      </p:pic>
      <p:sp>
        <p:nvSpPr>
          <p:cNvPr id="3" name="Text Placeholder 10">
            <a:extLst>
              <a:ext uri="{FF2B5EF4-FFF2-40B4-BE49-F238E27FC236}">
                <a16:creationId xmlns:a16="http://schemas.microsoft.com/office/drawing/2014/main" id="{E8C1062D-1B8F-2DA5-437C-17B083DA3EB7}"/>
              </a:ext>
            </a:extLst>
          </p:cNvPr>
          <p:cNvSpPr txBox="1">
            <a:spLocks/>
          </p:cNvSpPr>
          <p:nvPr/>
        </p:nvSpPr>
        <p:spPr>
          <a:xfrm>
            <a:off x="3803467" y="5715260"/>
            <a:ext cx="1884616" cy="42236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Paso 2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2178779-CB02-AB65-7EEC-45EAE30DA74E}"/>
              </a:ext>
            </a:extLst>
          </p:cNvPr>
          <p:cNvSpPr txBox="1">
            <a:spLocks/>
          </p:cNvSpPr>
          <p:nvPr/>
        </p:nvSpPr>
        <p:spPr>
          <a:xfrm>
            <a:off x="4421536" y="2137512"/>
            <a:ext cx="1884616" cy="42236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Paso 4</a:t>
            </a:r>
          </a:p>
        </p:txBody>
      </p:sp>
    </p:spTree>
    <p:extLst>
      <p:ext uri="{BB962C8B-B14F-4D97-AF65-F5344CB8AC3E}">
        <p14:creationId xmlns:p14="http://schemas.microsoft.com/office/powerpoint/2010/main" val="10881952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441A423-AE67-40EC-9572-72013B77305F}"/>
              </a:ext>
            </a:extLst>
          </p:cNvPr>
          <p:cNvGrpSpPr/>
          <p:nvPr/>
        </p:nvGrpSpPr>
        <p:grpSpPr>
          <a:xfrm>
            <a:off x="7038973" y="1219201"/>
            <a:ext cx="4419602" cy="4419600"/>
            <a:chOff x="4304876" y="1628352"/>
            <a:chExt cx="3601297" cy="3601297"/>
          </a:xfrm>
        </p:grpSpPr>
        <p:sp>
          <p:nvSpPr>
            <p:cNvPr id="2" name="자유형: 도형 3">
              <a:extLst>
                <a:ext uri="{FF2B5EF4-FFF2-40B4-BE49-F238E27FC236}">
                  <a16:creationId xmlns:a16="http://schemas.microsoft.com/office/drawing/2014/main" id="{6053DBDF-B5EC-43EE-B6E5-52AC7221B65D}"/>
                </a:ext>
              </a:extLst>
            </p:cNvPr>
            <p:cNvSpPr/>
            <p:nvPr/>
          </p:nvSpPr>
          <p:spPr>
            <a:xfrm>
              <a:off x="4304876" y="1628352"/>
              <a:ext cx="3601297" cy="3601297"/>
            </a:xfrm>
            <a:custGeom>
              <a:avLst/>
              <a:gdLst>
                <a:gd name="connsiteX0" fmla="*/ 1810398 w 3601296"/>
                <a:gd name="connsiteY0" fmla="*/ 14923 h 3601296"/>
                <a:gd name="connsiteX1" fmla="*/ 14923 w 3601296"/>
                <a:gd name="connsiteY1" fmla="*/ 1810398 h 3601296"/>
                <a:gd name="connsiteX2" fmla="*/ 1810398 w 3601296"/>
                <a:gd name="connsiteY2" fmla="*/ 3605873 h 3601296"/>
                <a:gd name="connsiteX3" fmla="*/ 3605874 w 3601296"/>
                <a:gd name="connsiteY3" fmla="*/ 1810398 h 3601296"/>
                <a:gd name="connsiteX4" fmla="*/ 1810398 w 3601296"/>
                <a:gd name="connsiteY4" fmla="*/ 14923 h 3601296"/>
                <a:gd name="connsiteX5" fmla="*/ 1810398 w 3601296"/>
                <a:gd name="connsiteY5" fmla="*/ 3298470 h 3601296"/>
                <a:gd name="connsiteX6" fmla="*/ 322525 w 3601296"/>
                <a:gd name="connsiteY6" fmla="*/ 1810597 h 3601296"/>
                <a:gd name="connsiteX7" fmla="*/ 1810398 w 3601296"/>
                <a:gd name="connsiteY7" fmla="*/ 322724 h 3601296"/>
                <a:gd name="connsiteX8" fmla="*/ 3298271 w 3601296"/>
                <a:gd name="connsiteY8" fmla="*/ 1810597 h 3601296"/>
                <a:gd name="connsiteX9" fmla="*/ 1810398 w 3601296"/>
                <a:gd name="connsiteY9" fmla="*/ 3298470 h 3601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601296" h="3601296">
                  <a:moveTo>
                    <a:pt x="1810398" y="14923"/>
                  </a:moveTo>
                  <a:cubicBezTo>
                    <a:pt x="818748" y="14923"/>
                    <a:pt x="14923" y="818748"/>
                    <a:pt x="14923" y="1810398"/>
                  </a:cubicBezTo>
                  <a:cubicBezTo>
                    <a:pt x="14923" y="2802048"/>
                    <a:pt x="818748" y="3605873"/>
                    <a:pt x="1810398" y="3605873"/>
                  </a:cubicBezTo>
                  <a:cubicBezTo>
                    <a:pt x="2802048" y="3605873"/>
                    <a:pt x="3605874" y="2802048"/>
                    <a:pt x="3605874" y="1810398"/>
                  </a:cubicBezTo>
                  <a:cubicBezTo>
                    <a:pt x="3605874" y="818748"/>
                    <a:pt x="2801849" y="14923"/>
                    <a:pt x="1810398" y="14923"/>
                  </a:cubicBezTo>
                  <a:close/>
                  <a:moveTo>
                    <a:pt x="1810398" y="3298470"/>
                  </a:moveTo>
                  <a:cubicBezTo>
                    <a:pt x="988666" y="3298470"/>
                    <a:pt x="322525" y="2632329"/>
                    <a:pt x="322525" y="1810597"/>
                  </a:cubicBezTo>
                  <a:cubicBezTo>
                    <a:pt x="322525" y="988864"/>
                    <a:pt x="988666" y="322724"/>
                    <a:pt x="1810398" y="322724"/>
                  </a:cubicBezTo>
                  <a:cubicBezTo>
                    <a:pt x="2632131" y="322724"/>
                    <a:pt x="3298271" y="988864"/>
                    <a:pt x="3298271" y="1810597"/>
                  </a:cubicBezTo>
                  <a:cubicBezTo>
                    <a:pt x="3298271" y="2632130"/>
                    <a:pt x="2632131" y="3298470"/>
                    <a:pt x="1810398" y="3298470"/>
                  </a:cubicBezTo>
                  <a:close/>
                </a:path>
              </a:pathLst>
            </a:custGeom>
            <a:solidFill>
              <a:srgbClr val="F9BAB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 dirty="0"/>
            </a:p>
          </p:txBody>
        </p:sp>
        <p:sp>
          <p:nvSpPr>
            <p:cNvPr id="3" name="자유형: 도형 4">
              <a:extLst>
                <a:ext uri="{FF2B5EF4-FFF2-40B4-BE49-F238E27FC236}">
                  <a16:creationId xmlns:a16="http://schemas.microsoft.com/office/drawing/2014/main" id="{07627D0D-6299-43B9-B852-DF1501A30C1F}"/>
                </a:ext>
              </a:extLst>
            </p:cNvPr>
            <p:cNvSpPr/>
            <p:nvPr/>
          </p:nvSpPr>
          <p:spPr>
            <a:xfrm>
              <a:off x="4871931" y="2195406"/>
              <a:ext cx="2467187" cy="2467187"/>
            </a:xfrm>
            <a:custGeom>
              <a:avLst/>
              <a:gdLst>
                <a:gd name="connsiteX0" fmla="*/ 1235384 w 2467186"/>
                <a:gd name="connsiteY0" fmla="*/ 14923 h 2467186"/>
                <a:gd name="connsiteX1" fmla="*/ 14923 w 2467186"/>
                <a:gd name="connsiteY1" fmla="*/ 1235384 h 2467186"/>
                <a:gd name="connsiteX2" fmla="*/ 1235384 w 2467186"/>
                <a:gd name="connsiteY2" fmla="*/ 2455846 h 2467186"/>
                <a:gd name="connsiteX3" fmla="*/ 2455846 w 2467186"/>
                <a:gd name="connsiteY3" fmla="*/ 1235384 h 2467186"/>
                <a:gd name="connsiteX4" fmla="*/ 1235384 w 2467186"/>
                <a:gd name="connsiteY4" fmla="*/ 14923 h 2467186"/>
                <a:gd name="connsiteX5" fmla="*/ 1235384 w 2467186"/>
                <a:gd name="connsiteY5" fmla="*/ 2184057 h 2467186"/>
                <a:gd name="connsiteX6" fmla="*/ 286711 w 2467186"/>
                <a:gd name="connsiteY6" fmla="*/ 1235384 h 2467186"/>
                <a:gd name="connsiteX7" fmla="*/ 1235384 w 2467186"/>
                <a:gd name="connsiteY7" fmla="*/ 286711 h 2467186"/>
                <a:gd name="connsiteX8" fmla="*/ 2184058 w 2467186"/>
                <a:gd name="connsiteY8" fmla="*/ 1235384 h 2467186"/>
                <a:gd name="connsiteX9" fmla="*/ 1235384 w 2467186"/>
                <a:gd name="connsiteY9" fmla="*/ 2184057 h 2467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7186" h="2467186">
                  <a:moveTo>
                    <a:pt x="1235384" y="14923"/>
                  </a:moveTo>
                  <a:cubicBezTo>
                    <a:pt x="561285" y="14923"/>
                    <a:pt x="14923" y="561285"/>
                    <a:pt x="14923" y="1235384"/>
                  </a:cubicBezTo>
                  <a:cubicBezTo>
                    <a:pt x="14923" y="1909483"/>
                    <a:pt x="561285" y="2455846"/>
                    <a:pt x="1235384" y="2455846"/>
                  </a:cubicBezTo>
                  <a:cubicBezTo>
                    <a:pt x="1909483" y="2455846"/>
                    <a:pt x="2455846" y="1909483"/>
                    <a:pt x="2455846" y="1235384"/>
                  </a:cubicBezTo>
                  <a:cubicBezTo>
                    <a:pt x="2455647" y="561484"/>
                    <a:pt x="1909284" y="14923"/>
                    <a:pt x="1235384" y="14923"/>
                  </a:cubicBezTo>
                  <a:close/>
                  <a:moveTo>
                    <a:pt x="1235384" y="2184057"/>
                  </a:moveTo>
                  <a:cubicBezTo>
                    <a:pt x="711504" y="2184057"/>
                    <a:pt x="286711" y="1759263"/>
                    <a:pt x="286711" y="1235384"/>
                  </a:cubicBezTo>
                  <a:cubicBezTo>
                    <a:pt x="286711" y="711505"/>
                    <a:pt x="711504" y="286711"/>
                    <a:pt x="1235384" y="286711"/>
                  </a:cubicBezTo>
                  <a:cubicBezTo>
                    <a:pt x="1759263" y="286711"/>
                    <a:pt x="2184058" y="711505"/>
                    <a:pt x="2184058" y="1235384"/>
                  </a:cubicBezTo>
                  <a:cubicBezTo>
                    <a:pt x="2183859" y="1759263"/>
                    <a:pt x="1759263" y="2184057"/>
                    <a:pt x="1235384" y="2184057"/>
                  </a:cubicBezTo>
                  <a:close/>
                </a:path>
              </a:pathLst>
            </a:custGeom>
            <a:solidFill>
              <a:srgbClr val="1981A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 dirty="0"/>
            </a:p>
          </p:txBody>
        </p:sp>
        <p:sp>
          <p:nvSpPr>
            <p:cNvPr id="4" name="자유형: 도형 5">
              <a:extLst>
                <a:ext uri="{FF2B5EF4-FFF2-40B4-BE49-F238E27FC236}">
                  <a16:creationId xmlns:a16="http://schemas.microsoft.com/office/drawing/2014/main" id="{9B94C465-DC5A-4592-AEE6-4B6BC436179A}"/>
                </a:ext>
              </a:extLst>
            </p:cNvPr>
            <p:cNvSpPr/>
            <p:nvPr/>
          </p:nvSpPr>
          <p:spPr>
            <a:xfrm>
              <a:off x="5429038" y="2762038"/>
              <a:ext cx="1352973" cy="1352973"/>
            </a:xfrm>
            <a:custGeom>
              <a:avLst/>
              <a:gdLst>
                <a:gd name="connsiteX0" fmla="*/ 685241 w 1352973"/>
                <a:gd name="connsiteY0" fmla="*/ 14923 h 1352973"/>
                <a:gd name="connsiteX1" fmla="*/ 14923 w 1352973"/>
                <a:gd name="connsiteY1" fmla="*/ 685241 h 1352973"/>
                <a:gd name="connsiteX2" fmla="*/ 685241 w 1352973"/>
                <a:gd name="connsiteY2" fmla="*/ 1355560 h 1352973"/>
                <a:gd name="connsiteX3" fmla="*/ 1355560 w 1352973"/>
                <a:gd name="connsiteY3" fmla="*/ 685241 h 1352973"/>
                <a:gd name="connsiteX4" fmla="*/ 685241 w 1352973"/>
                <a:gd name="connsiteY4" fmla="*/ 14923 h 1352973"/>
                <a:gd name="connsiteX5" fmla="*/ 685241 w 1352973"/>
                <a:gd name="connsiteY5" fmla="*/ 1140676 h 1352973"/>
                <a:gd name="connsiteX6" fmla="*/ 229806 w 1352973"/>
                <a:gd name="connsiteY6" fmla="*/ 685241 h 1352973"/>
                <a:gd name="connsiteX7" fmla="*/ 685241 w 1352973"/>
                <a:gd name="connsiteY7" fmla="*/ 229806 h 1352973"/>
                <a:gd name="connsiteX8" fmla="*/ 1140676 w 1352973"/>
                <a:gd name="connsiteY8" fmla="*/ 685241 h 1352973"/>
                <a:gd name="connsiteX9" fmla="*/ 685241 w 1352973"/>
                <a:gd name="connsiteY9" fmla="*/ 1140676 h 1352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52973" h="1352973">
                  <a:moveTo>
                    <a:pt x="685241" y="14923"/>
                  </a:moveTo>
                  <a:cubicBezTo>
                    <a:pt x="314964" y="14923"/>
                    <a:pt x="14923" y="314964"/>
                    <a:pt x="14923" y="685241"/>
                  </a:cubicBezTo>
                  <a:cubicBezTo>
                    <a:pt x="14923" y="1055518"/>
                    <a:pt x="314964" y="1355560"/>
                    <a:pt x="685241" y="1355560"/>
                  </a:cubicBezTo>
                  <a:cubicBezTo>
                    <a:pt x="1055519" y="1355560"/>
                    <a:pt x="1355560" y="1055518"/>
                    <a:pt x="1355560" y="685241"/>
                  </a:cubicBezTo>
                  <a:cubicBezTo>
                    <a:pt x="1355362" y="315163"/>
                    <a:pt x="1055319" y="14923"/>
                    <a:pt x="685241" y="14923"/>
                  </a:cubicBezTo>
                  <a:close/>
                  <a:moveTo>
                    <a:pt x="685241" y="1140676"/>
                  </a:moveTo>
                  <a:cubicBezTo>
                    <a:pt x="433747" y="1140676"/>
                    <a:pt x="229806" y="936735"/>
                    <a:pt x="229806" y="685241"/>
                  </a:cubicBezTo>
                  <a:cubicBezTo>
                    <a:pt x="229806" y="433747"/>
                    <a:pt x="433747" y="229806"/>
                    <a:pt x="685241" y="229806"/>
                  </a:cubicBezTo>
                  <a:cubicBezTo>
                    <a:pt x="936735" y="229806"/>
                    <a:pt x="1140676" y="433747"/>
                    <a:pt x="1140676" y="685241"/>
                  </a:cubicBezTo>
                  <a:cubicBezTo>
                    <a:pt x="1140477" y="936735"/>
                    <a:pt x="936735" y="1140676"/>
                    <a:pt x="685241" y="1140676"/>
                  </a:cubicBezTo>
                  <a:close/>
                </a:path>
              </a:pathLst>
            </a:custGeom>
            <a:solidFill>
              <a:srgbClr val="27AFB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sp>
        <p:nvSpPr>
          <p:cNvPr id="8" name="Arrow: Right 7">
            <a:extLst>
              <a:ext uri="{FF2B5EF4-FFF2-40B4-BE49-F238E27FC236}">
                <a16:creationId xmlns:a16="http://schemas.microsoft.com/office/drawing/2014/main" id="{DCC4201B-BD4A-4E07-A157-F561101F1230}"/>
              </a:ext>
            </a:extLst>
          </p:cNvPr>
          <p:cNvSpPr/>
          <p:nvPr/>
        </p:nvSpPr>
        <p:spPr>
          <a:xfrm>
            <a:off x="0" y="2898314"/>
            <a:ext cx="9081511" cy="1080420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B3CE9B05-0329-4CF1-9CC5-5754E317CB33}"/>
              </a:ext>
            </a:extLst>
          </p:cNvPr>
          <p:cNvSpPr/>
          <p:nvPr/>
        </p:nvSpPr>
        <p:spPr>
          <a:xfrm rot="5400000">
            <a:off x="7561120" y="839556"/>
            <a:ext cx="3429001" cy="1080420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362E874C-4598-4EA1-B2BB-835F7C9E3D94}"/>
              </a:ext>
            </a:extLst>
          </p:cNvPr>
          <p:cNvSpPr/>
          <p:nvPr/>
        </p:nvSpPr>
        <p:spPr>
          <a:xfrm rot="16200000">
            <a:off x="7588989" y="4891119"/>
            <a:ext cx="3429001" cy="1080420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3BAF1A-B32D-413B-B8D9-C5EB999B1860}"/>
              </a:ext>
            </a:extLst>
          </p:cNvPr>
          <p:cNvSpPr txBox="1"/>
          <p:nvPr/>
        </p:nvSpPr>
        <p:spPr>
          <a:xfrm>
            <a:off x="1164069" y="534546"/>
            <a:ext cx="5374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Estrategia</a:t>
            </a:r>
            <a:r>
              <a:rPr lang="en-US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en-US" sz="3600" b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marca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3B565E4-D6EC-4CC2-B9F7-5532BA81B5A4}"/>
              </a:ext>
            </a:extLst>
          </p:cNvPr>
          <p:cNvSpPr txBox="1">
            <a:spLocks/>
          </p:cNvSpPr>
          <p:nvPr/>
        </p:nvSpPr>
        <p:spPr>
          <a:xfrm>
            <a:off x="1164069" y="1180877"/>
            <a:ext cx="5374638" cy="87902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con puntos clave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como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planeas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hacer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crecer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la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marca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F155F5F-AFCA-4B63-BA47-E52A38957900}"/>
              </a:ext>
            </a:extLst>
          </p:cNvPr>
          <p:cNvGrpSpPr/>
          <p:nvPr/>
        </p:nvGrpSpPr>
        <p:grpSpPr>
          <a:xfrm>
            <a:off x="1116996" y="4464934"/>
            <a:ext cx="219992" cy="234288"/>
            <a:chOff x="4010742" y="3365307"/>
            <a:chExt cx="1051703" cy="1120054"/>
          </a:xfrm>
        </p:grpSpPr>
        <p:sp>
          <p:nvSpPr>
            <p:cNvPr id="14" name="그래픽 7">
              <a:extLst>
                <a:ext uri="{FF2B5EF4-FFF2-40B4-BE49-F238E27FC236}">
                  <a16:creationId xmlns:a16="http://schemas.microsoft.com/office/drawing/2014/main" id="{03FA6211-BDF6-4F40-8B1A-C48CED92DC24}"/>
                </a:ext>
              </a:extLst>
            </p:cNvPr>
            <p:cNvSpPr/>
            <p:nvPr/>
          </p:nvSpPr>
          <p:spPr>
            <a:xfrm rot="3600000">
              <a:off x="4021618" y="3412989"/>
              <a:ext cx="1056966" cy="1024689"/>
            </a:xfrm>
            <a:custGeom>
              <a:avLst/>
              <a:gdLst>
                <a:gd name="connsiteX0" fmla="*/ 719511 w 1056966"/>
                <a:gd name="connsiteY0" fmla="*/ 4072 h 1024689"/>
                <a:gd name="connsiteX1" fmla="*/ 447287 w 1056966"/>
                <a:gd name="connsiteY1" fmla="*/ 64651 h 1024689"/>
                <a:gd name="connsiteX2" fmla="*/ 216687 w 1056966"/>
                <a:gd name="connsiteY2" fmla="*/ 268962 h 1024689"/>
                <a:gd name="connsiteX3" fmla="*/ 40569 w 1056966"/>
                <a:gd name="connsiteY3" fmla="*/ 833794 h 1024689"/>
                <a:gd name="connsiteX4" fmla="*/ 725417 w 1056966"/>
                <a:gd name="connsiteY4" fmla="*/ 968192 h 1024689"/>
                <a:gd name="connsiteX5" fmla="*/ 917917 w 1056966"/>
                <a:gd name="connsiteY5" fmla="*/ 113419 h 1024689"/>
                <a:gd name="connsiteX6" fmla="*/ 719511 w 1056966"/>
                <a:gd name="connsiteY6" fmla="*/ 4072 h 102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6966" h="1024689">
                  <a:moveTo>
                    <a:pt x="719511" y="4072"/>
                  </a:moveTo>
                  <a:cubicBezTo>
                    <a:pt x="630167" y="-9930"/>
                    <a:pt x="535012" y="12644"/>
                    <a:pt x="447287" y="64651"/>
                  </a:cubicBezTo>
                  <a:cubicBezTo>
                    <a:pt x="358609" y="117229"/>
                    <a:pt x="285267" y="191905"/>
                    <a:pt x="216687" y="268962"/>
                  </a:cubicBezTo>
                  <a:cubicBezTo>
                    <a:pt x="91052" y="409932"/>
                    <a:pt x="-78779" y="640627"/>
                    <a:pt x="40569" y="833794"/>
                  </a:cubicBezTo>
                  <a:cubicBezTo>
                    <a:pt x="174491" y="1050583"/>
                    <a:pt x="517867" y="1063442"/>
                    <a:pt x="725417" y="968192"/>
                  </a:cubicBezTo>
                  <a:cubicBezTo>
                    <a:pt x="1058316" y="815411"/>
                    <a:pt x="1173187" y="391930"/>
                    <a:pt x="917917" y="113419"/>
                  </a:cubicBezTo>
                  <a:cubicBezTo>
                    <a:pt x="860291" y="50554"/>
                    <a:pt x="791806" y="15311"/>
                    <a:pt x="719511" y="4072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그래픽 38">
              <a:extLst>
                <a:ext uri="{FF2B5EF4-FFF2-40B4-BE49-F238E27FC236}">
                  <a16:creationId xmlns:a16="http://schemas.microsoft.com/office/drawing/2014/main" id="{02E9274C-C93F-4374-9B22-FA6D96B0982C}"/>
                </a:ext>
              </a:extLst>
            </p:cNvPr>
            <p:cNvSpPr/>
            <p:nvPr/>
          </p:nvSpPr>
          <p:spPr>
            <a:xfrm>
              <a:off x="4010742" y="3365307"/>
              <a:ext cx="950304" cy="1120054"/>
            </a:xfrm>
            <a:custGeom>
              <a:avLst/>
              <a:gdLst>
                <a:gd name="connsiteX0" fmla="*/ 38078 w 950304"/>
                <a:gd name="connsiteY0" fmla="*/ 191527 h 1120054"/>
                <a:gd name="connsiteX1" fmla="*/ 301444 w 950304"/>
                <a:gd name="connsiteY1" fmla="*/ 1007534 h 1120054"/>
                <a:gd name="connsiteX2" fmla="*/ 595766 w 950304"/>
                <a:gd name="connsiteY2" fmla="*/ 1114786 h 1120054"/>
                <a:gd name="connsiteX3" fmla="*/ 950192 w 950304"/>
                <a:gd name="connsiteY3" fmla="*/ 583957 h 1120054"/>
                <a:gd name="connsiteX4" fmla="*/ 524805 w 950304"/>
                <a:gd name="connsiteY4" fmla="*/ 8362 h 1120054"/>
                <a:gd name="connsiteX5" fmla="*/ 38078 w 950304"/>
                <a:gd name="connsiteY5" fmla="*/ 191527 h 1120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0304" h="1120054">
                  <a:moveTo>
                    <a:pt x="38078" y="191527"/>
                  </a:moveTo>
                  <a:cubicBezTo>
                    <a:pt x="-90224" y="429557"/>
                    <a:pt x="133137" y="836370"/>
                    <a:pt x="301444" y="1007534"/>
                  </a:cubicBezTo>
                  <a:cubicBezTo>
                    <a:pt x="377834" y="1085258"/>
                    <a:pt x="489182" y="1137265"/>
                    <a:pt x="595766" y="1114786"/>
                  </a:cubicBezTo>
                  <a:cubicBezTo>
                    <a:pt x="836082" y="1064017"/>
                    <a:pt x="946001" y="808081"/>
                    <a:pt x="950192" y="583957"/>
                  </a:cubicBezTo>
                  <a:cubicBezTo>
                    <a:pt x="955145" y="316591"/>
                    <a:pt x="796458" y="67702"/>
                    <a:pt x="524805" y="8362"/>
                  </a:cubicBezTo>
                  <a:cubicBezTo>
                    <a:pt x="381644" y="-22976"/>
                    <a:pt x="123612" y="32841"/>
                    <a:pt x="38078" y="191527"/>
                  </a:cubicBezTo>
                  <a:close/>
                </a:path>
              </a:pathLst>
            </a:custGeom>
            <a:noFill/>
            <a:ln w="9525" cap="flat">
              <a:solidFill>
                <a:srgbClr val="F5F5F5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9E599F80-76E1-4DBC-8D53-40F58A202340}"/>
              </a:ext>
            </a:extLst>
          </p:cNvPr>
          <p:cNvSpPr txBox="1">
            <a:spLocks/>
          </p:cNvSpPr>
          <p:nvPr/>
        </p:nvSpPr>
        <p:spPr>
          <a:xfrm>
            <a:off x="1509340" y="4338280"/>
            <a:ext cx="5042587" cy="369332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4302E55-DFAF-43EA-AA6F-7823C967A43A}"/>
              </a:ext>
            </a:extLst>
          </p:cNvPr>
          <p:cNvGrpSpPr/>
          <p:nvPr/>
        </p:nvGrpSpPr>
        <p:grpSpPr>
          <a:xfrm>
            <a:off x="1116996" y="5088598"/>
            <a:ext cx="219992" cy="234288"/>
            <a:chOff x="4010742" y="3365307"/>
            <a:chExt cx="1051703" cy="1120054"/>
          </a:xfrm>
        </p:grpSpPr>
        <p:sp>
          <p:nvSpPr>
            <p:cNvPr id="21" name="그래픽 7">
              <a:extLst>
                <a:ext uri="{FF2B5EF4-FFF2-40B4-BE49-F238E27FC236}">
                  <a16:creationId xmlns:a16="http://schemas.microsoft.com/office/drawing/2014/main" id="{27F83414-3DA2-481D-A5EC-8A41B609159B}"/>
                </a:ext>
              </a:extLst>
            </p:cNvPr>
            <p:cNvSpPr/>
            <p:nvPr/>
          </p:nvSpPr>
          <p:spPr>
            <a:xfrm rot="3600000">
              <a:off x="4021618" y="3412989"/>
              <a:ext cx="1056966" cy="1024689"/>
            </a:xfrm>
            <a:custGeom>
              <a:avLst/>
              <a:gdLst>
                <a:gd name="connsiteX0" fmla="*/ 719511 w 1056966"/>
                <a:gd name="connsiteY0" fmla="*/ 4072 h 1024689"/>
                <a:gd name="connsiteX1" fmla="*/ 447287 w 1056966"/>
                <a:gd name="connsiteY1" fmla="*/ 64651 h 1024689"/>
                <a:gd name="connsiteX2" fmla="*/ 216687 w 1056966"/>
                <a:gd name="connsiteY2" fmla="*/ 268962 h 1024689"/>
                <a:gd name="connsiteX3" fmla="*/ 40569 w 1056966"/>
                <a:gd name="connsiteY3" fmla="*/ 833794 h 1024689"/>
                <a:gd name="connsiteX4" fmla="*/ 725417 w 1056966"/>
                <a:gd name="connsiteY4" fmla="*/ 968192 h 1024689"/>
                <a:gd name="connsiteX5" fmla="*/ 917917 w 1056966"/>
                <a:gd name="connsiteY5" fmla="*/ 113419 h 1024689"/>
                <a:gd name="connsiteX6" fmla="*/ 719511 w 1056966"/>
                <a:gd name="connsiteY6" fmla="*/ 4072 h 102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6966" h="1024689">
                  <a:moveTo>
                    <a:pt x="719511" y="4072"/>
                  </a:moveTo>
                  <a:cubicBezTo>
                    <a:pt x="630167" y="-9930"/>
                    <a:pt x="535012" y="12644"/>
                    <a:pt x="447287" y="64651"/>
                  </a:cubicBezTo>
                  <a:cubicBezTo>
                    <a:pt x="358609" y="117229"/>
                    <a:pt x="285267" y="191905"/>
                    <a:pt x="216687" y="268962"/>
                  </a:cubicBezTo>
                  <a:cubicBezTo>
                    <a:pt x="91052" y="409932"/>
                    <a:pt x="-78779" y="640627"/>
                    <a:pt x="40569" y="833794"/>
                  </a:cubicBezTo>
                  <a:cubicBezTo>
                    <a:pt x="174491" y="1050583"/>
                    <a:pt x="517867" y="1063442"/>
                    <a:pt x="725417" y="968192"/>
                  </a:cubicBezTo>
                  <a:cubicBezTo>
                    <a:pt x="1058316" y="815411"/>
                    <a:pt x="1173187" y="391930"/>
                    <a:pt x="917917" y="113419"/>
                  </a:cubicBezTo>
                  <a:cubicBezTo>
                    <a:pt x="860291" y="50554"/>
                    <a:pt x="791806" y="15311"/>
                    <a:pt x="719511" y="4072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그래픽 38">
              <a:extLst>
                <a:ext uri="{FF2B5EF4-FFF2-40B4-BE49-F238E27FC236}">
                  <a16:creationId xmlns:a16="http://schemas.microsoft.com/office/drawing/2014/main" id="{3F5124F8-90C4-4CDC-A9DB-5022BCE44106}"/>
                </a:ext>
              </a:extLst>
            </p:cNvPr>
            <p:cNvSpPr/>
            <p:nvPr/>
          </p:nvSpPr>
          <p:spPr>
            <a:xfrm>
              <a:off x="4010742" y="3365307"/>
              <a:ext cx="950304" cy="1120054"/>
            </a:xfrm>
            <a:custGeom>
              <a:avLst/>
              <a:gdLst>
                <a:gd name="connsiteX0" fmla="*/ 38078 w 950304"/>
                <a:gd name="connsiteY0" fmla="*/ 191527 h 1120054"/>
                <a:gd name="connsiteX1" fmla="*/ 301444 w 950304"/>
                <a:gd name="connsiteY1" fmla="*/ 1007534 h 1120054"/>
                <a:gd name="connsiteX2" fmla="*/ 595766 w 950304"/>
                <a:gd name="connsiteY2" fmla="*/ 1114786 h 1120054"/>
                <a:gd name="connsiteX3" fmla="*/ 950192 w 950304"/>
                <a:gd name="connsiteY3" fmla="*/ 583957 h 1120054"/>
                <a:gd name="connsiteX4" fmla="*/ 524805 w 950304"/>
                <a:gd name="connsiteY4" fmla="*/ 8362 h 1120054"/>
                <a:gd name="connsiteX5" fmla="*/ 38078 w 950304"/>
                <a:gd name="connsiteY5" fmla="*/ 191527 h 1120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0304" h="1120054">
                  <a:moveTo>
                    <a:pt x="38078" y="191527"/>
                  </a:moveTo>
                  <a:cubicBezTo>
                    <a:pt x="-90224" y="429557"/>
                    <a:pt x="133137" y="836370"/>
                    <a:pt x="301444" y="1007534"/>
                  </a:cubicBezTo>
                  <a:cubicBezTo>
                    <a:pt x="377834" y="1085258"/>
                    <a:pt x="489182" y="1137265"/>
                    <a:pt x="595766" y="1114786"/>
                  </a:cubicBezTo>
                  <a:cubicBezTo>
                    <a:pt x="836082" y="1064017"/>
                    <a:pt x="946001" y="808081"/>
                    <a:pt x="950192" y="583957"/>
                  </a:cubicBezTo>
                  <a:cubicBezTo>
                    <a:pt x="955145" y="316591"/>
                    <a:pt x="796458" y="67702"/>
                    <a:pt x="524805" y="8362"/>
                  </a:cubicBezTo>
                  <a:cubicBezTo>
                    <a:pt x="381644" y="-22976"/>
                    <a:pt x="123612" y="32841"/>
                    <a:pt x="38078" y="191527"/>
                  </a:cubicBezTo>
                  <a:close/>
                </a:path>
              </a:pathLst>
            </a:custGeom>
            <a:noFill/>
            <a:ln w="9525" cap="flat">
              <a:solidFill>
                <a:srgbClr val="F5F5F5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7B42583E-3678-49CF-BA9B-9C26EC751FC3}"/>
              </a:ext>
            </a:extLst>
          </p:cNvPr>
          <p:cNvSpPr txBox="1">
            <a:spLocks/>
          </p:cNvSpPr>
          <p:nvPr/>
        </p:nvSpPr>
        <p:spPr>
          <a:xfrm>
            <a:off x="1509340" y="4961944"/>
            <a:ext cx="5042587" cy="369332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81121EA-6660-4726-ADD9-EDDFFDA576D8}"/>
              </a:ext>
            </a:extLst>
          </p:cNvPr>
          <p:cNvGrpSpPr/>
          <p:nvPr/>
        </p:nvGrpSpPr>
        <p:grpSpPr>
          <a:xfrm>
            <a:off x="1116996" y="5712262"/>
            <a:ext cx="219992" cy="234288"/>
            <a:chOff x="4010742" y="3365307"/>
            <a:chExt cx="1051703" cy="1120054"/>
          </a:xfrm>
        </p:grpSpPr>
        <p:sp>
          <p:nvSpPr>
            <p:cNvPr id="25" name="그래픽 7">
              <a:extLst>
                <a:ext uri="{FF2B5EF4-FFF2-40B4-BE49-F238E27FC236}">
                  <a16:creationId xmlns:a16="http://schemas.microsoft.com/office/drawing/2014/main" id="{E1B37471-6B97-4CF3-96CA-61DCD48486A5}"/>
                </a:ext>
              </a:extLst>
            </p:cNvPr>
            <p:cNvSpPr/>
            <p:nvPr/>
          </p:nvSpPr>
          <p:spPr>
            <a:xfrm rot="3600000">
              <a:off x="4021618" y="3412989"/>
              <a:ext cx="1056966" cy="1024689"/>
            </a:xfrm>
            <a:custGeom>
              <a:avLst/>
              <a:gdLst>
                <a:gd name="connsiteX0" fmla="*/ 719511 w 1056966"/>
                <a:gd name="connsiteY0" fmla="*/ 4072 h 1024689"/>
                <a:gd name="connsiteX1" fmla="*/ 447287 w 1056966"/>
                <a:gd name="connsiteY1" fmla="*/ 64651 h 1024689"/>
                <a:gd name="connsiteX2" fmla="*/ 216687 w 1056966"/>
                <a:gd name="connsiteY2" fmla="*/ 268962 h 1024689"/>
                <a:gd name="connsiteX3" fmla="*/ 40569 w 1056966"/>
                <a:gd name="connsiteY3" fmla="*/ 833794 h 1024689"/>
                <a:gd name="connsiteX4" fmla="*/ 725417 w 1056966"/>
                <a:gd name="connsiteY4" fmla="*/ 968192 h 1024689"/>
                <a:gd name="connsiteX5" fmla="*/ 917917 w 1056966"/>
                <a:gd name="connsiteY5" fmla="*/ 113419 h 1024689"/>
                <a:gd name="connsiteX6" fmla="*/ 719511 w 1056966"/>
                <a:gd name="connsiteY6" fmla="*/ 4072 h 102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6966" h="1024689">
                  <a:moveTo>
                    <a:pt x="719511" y="4072"/>
                  </a:moveTo>
                  <a:cubicBezTo>
                    <a:pt x="630167" y="-9930"/>
                    <a:pt x="535012" y="12644"/>
                    <a:pt x="447287" y="64651"/>
                  </a:cubicBezTo>
                  <a:cubicBezTo>
                    <a:pt x="358609" y="117229"/>
                    <a:pt x="285267" y="191905"/>
                    <a:pt x="216687" y="268962"/>
                  </a:cubicBezTo>
                  <a:cubicBezTo>
                    <a:pt x="91052" y="409932"/>
                    <a:pt x="-78779" y="640627"/>
                    <a:pt x="40569" y="833794"/>
                  </a:cubicBezTo>
                  <a:cubicBezTo>
                    <a:pt x="174491" y="1050583"/>
                    <a:pt x="517867" y="1063442"/>
                    <a:pt x="725417" y="968192"/>
                  </a:cubicBezTo>
                  <a:cubicBezTo>
                    <a:pt x="1058316" y="815411"/>
                    <a:pt x="1173187" y="391930"/>
                    <a:pt x="917917" y="113419"/>
                  </a:cubicBezTo>
                  <a:cubicBezTo>
                    <a:pt x="860291" y="50554"/>
                    <a:pt x="791806" y="15311"/>
                    <a:pt x="719511" y="4072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그래픽 38">
              <a:extLst>
                <a:ext uri="{FF2B5EF4-FFF2-40B4-BE49-F238E27FC236}">
                  <a16:creationId xmlns:a16="http://schemas.microsoft.com/office/drawing/2014/main" id="{BCA7D31C-0466-4F54-8566-C21940C3278B}"/>
                </a:ext>
              </a:extLst>
            </p:cNvPr>
            <p:cNvSpPr/>
            <p:nvPr/>
          </p:nvSpPr>
          <p:spPr>
            <a:xfrm>
              <a:off x="4010742" y="3365307"/>
              <a:ext cx="950304" cy="1120054"/>
            </a:xfrm>
            <a:custGeom>
              <a:avLst/>
              <a:gdLst>
                <a:gd name="connsiteX0" fmla="*/ 38078 w 950304"/>
                <a:gd name="connsiteY0" fmla="*/ 191527 h 1120054"/>
                <a:gd name="connsiteX1" fmla="*/ 301444 w 950304"/>
                <a:gd name="connsiteY1" fmla="*/ 1007534 h 1120054"/>
                <a:gd name="connsiteX2" fmla="*/ 595766 w 950304"/>
                <a:gd name="connsiteY2" fmla="*/ 1114786 h 1120054"/>
                <a:gd name="connsiteX3" fmla="*/ 950192 w 950304"/>
                <a:gd name="connsiteY3" fmla="*/ 583957 h 1120054"/>
                <a:gd name="connsiteX4" fmla="*/ 524805 w 950304"/>
                <a:gd name="connsiteY4" fmla="*/ 8362 h 1120054"/>
                <a:gd name="connsiteX5" fmla="*/ 38078 w 950304"/>
                <a:gd name="connsiteY5" fmla="*/ 191527 h 1120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0304" h="1120054">
                  <a:moveTo>
                    <a:pt x="38078" y="191527"/>
                  </a:moveTo>
                  <a:cubicBezTo>
                    <a:pt x="-90224" y="429557"/>
                    <a:pt x="133137" y="836370"/>
                    <a:pt x="301444" y="1007534"/>
                  </a:cubicBezTo>
                  <a:cubicBezTo>
                    <a:pt x="377834" y="1085258"/>
                    <a:pt x="489182" y="1137265"/>
                    <a:pt x="595766" y="1114786"/>
                  </a:cubicBezTo>
                  <a:cubicBezTo>
                    <a:pt x="836082" y="1064017"/>
                    <a:pt x="946001" y="808081"/>
                    <a:pt x="950192" y="583957"/>
                  </a:cubicBezTo>
                  <a:cubicBezTo>
                    <a:pt x="955145" y="316591"/>
                    <a:pt x="796458" y="67702"/>
                    <a:pt x="524805" y="8362"/>
                  </a:cubicBezTo>
                  <a:cubicBezTo>
                    <a:pt x="381644" y="-22976"/>
                    <a:pt x="123612" y="32841"/>
                    <a:pt x="38078" y="191527"/>
                  </a:cubicBezTo>
                  <a:close/>
                </a:path>
              </a:pathLst>
            </a:custGeom>
            <a:noFill/>
            <a:ln w="9525" cap="flat">
              <a:solidFill>
                <a:srgbClr val="F5F5F5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1E29E519-A75C-4B27-ADB2-FDAC0F97532F}"/>
              </a:ext>
            </a:extLst>
          </p:cNvPr>
          <p:cNvSpPr txBox="1">
            <a:spLocks/>
          </p:cNvSpPr>
          <p:nvPr/>
        </p:nvSpPr>
        <p:spPr>
          <a:xfrm>
            <a:off x="1509340" y="5585608"/>
            <a:ext cx="5042587" cy="369332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8D9E7CF-28A6-4EC0-B394-FDB8EDFFC204}"/>
              </a:ext>
            </a:extLst>
          </p:cNvPr>
          <p:cNvGrpSpPr/>
          <p:nvPr/>
        </p:nvGrpSpPr>
        <p:grpSpPr>
          <a:xfrm rot="13384443">
            <a:off x="10532576" y="-845880"/>
            <a:ext cx="2461255" cy="2621213"/>
            <a:chOff x="4010742" y="3365307"/>
            <a:chExt cx="1051703" cy="1120054"/>
          </a:xfrm>
        </p:grpSpPr>
        <p:sp>
          <p:nvSpPr>
            <p:cNvPr id="29" name="그래픽 7">
              <a:extLst>
                <a:ext uri="{FF2B5EF4-FFF2-40B4-BE49-F238E27FC236}">
                  <a16:creationId xmlns:a16="http://schemas.microsoft.com/office/drawing/2014/main" id="{FA3BA430-0FBA-4096-8B9B-E2E4346150C0}"/>
                </a:ext>
              </a:extLst>
            </p:cNvPr>
            <p:cNvSpPr/>
            <p:nvPr/>
          </p:nvSpPr>
          <p:spPr>
            <a:xfrm rot="3600000">
              <a:off x="4021618" y="3412989"/>
              <a:ext cx="1056966" cy="1024689"/>
            </a:xfrm>
            <a:custGeom>
              <a:avLst/>
              <a:gdLst>
                <a:gd name="connsiteX0" fmla="*/ 719511 w 1056966"/>
                <a:gd name="connsiteY0" fmla="*/ 4072 h 1024689"/>
                <a:gd name="connsiteX1" fmla="*/ 447287 w 1056966"/>
                <a:gd name="connsiteY1" fmla="*/ 64651 h 1024689"/>
                <a:gd name="connsiteX2" fmla="*/ 216687 w 1056966"/>
                <a:gd name="connsiteY2" fmla="*/ 268962 h 1024689"/>
                <a:gd name="connsiteX3" fmla="*/ 40569 w 1056966"/>
                <a:gd name="connsiteY3" fmla="*/ 833794 h 1024689"/>
                <a:gd name="connsiteX4" fmla="*/ 725417 w 1056966"/>
                <a:gd name="connsiteY4" fmla="*/ 968192 h 1024689"/>
                <a:gd name="connsiteX5" fmla="*/ 917917 w 1056966"/>
                <a:gd name="connsiteY5" fmla="*/ 113419 h 1024689"/>
                <a:gd name="connsiteX6" fmla="*/ 719511 w 1056966"/>
                <a:gd name="connsiteY6" fmla="*/ 4072 h 102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6966" h="1024689">
                  <a:moveTo>
                    <a:pt x="719511" y="4072"/>
                  </a:moveTo>
                  <a:cubicBezTo>
                    <a:pt x="630167" y="-9930"/>
                    <a:pt x="535012" y="12644"/>
                    <a:pt x="447287" y="64651"/>
                  </a:cubicBezTo>
                  <a:cubicBezTo>
                    <a:pt x="358609" y="117229"/>
                    <a:pt x="285267" y="191905"/>
                    <a:pt x="216687" y="268962"/>
                  </a:cubicBezTo>
                  <a:cubicBezTo>
                    <a:pt x="91052" y="409932"/>
                    <a:pt x="-78779" y="640627"/>
                    <a:pt x="40569" y="833794"/>
                  </a:cubicBezTo>
                  <a:cubicBezTo>
                    <a:pt x="174491" y="1050583"/>
                    <a:pt x="517867" y="1063442"/>
                    <a:pt x="725417" y="968192"/>
                  </a:cubicBezTo>
                  <a:cubicBezTo>
                    <a:pt x="1058316" y="815411"/>
                    <a:pt x="1173187" y="391930"/>
                    <a:pt x="917917" y="113419"/>
                  </a:cubicBezTo>
                  <a:cubicBezTo>
                    <a:pt x="860291" y="50554"/>
                    <a:pt x="791806" y="15311"/>
                    <a:pt x="719511" y="4072"/>
                  </a:cubicBezTo>
                  <a:close/>
                </a:path>
              </a:pathLst>
            </a:custGeom>
            <a:solidFill>
              <a:srgbClr val="27AFB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그래픽 38">
              <a:extLst>
                <a:ext uri="{FF2B5EF4-FFF2-40B4-BE49-F238E27FC236}">
                  <a16:creationId xmlns:a16="http://schemas.microsoft.com/office/drawing/2014/main" id="{E48DC6F3-36E9-44CC-BC1C-9EBE002DED6F}"/>
                </a:ext>
              </a:extLst>
            </p:cNvPr>
            <p:cNvSpPr/>
            <p:nvPr/>
          </p:nvSpPr>
          <p:spPr>
            <a:xfrm>
              <a:off x="4010742" y="3365307"/>
              <a:ext cx="950304" cy="1120054"/>
            </a:xfrm>
            <a:custGeom>
              <a:avLst/>
              <a:gdLst>
                <a:gd name="connsiteX0" fmla="*/ 38078 w 950304"/>
                <a:gd name="connsiteY0" fmla="*/ 191527 h 1120054"/>
                <a:gd name="connsiteX1" fmla="*/ 301444 w 950304"/>
                <a:gd name="connsiteY1" fmla="*/ 1007534 h 1120054"/>
                <a:gd name="connsiteX2" fmla="*/ 595766 w 950304"/>
                <a:gd name="connsiteY2" fmla="*/ 1114786 h 1120054"/>
                <a:gd name="connsiteX3" fmla="*/ 950192 w 950304"/>
                <a:gd name="connsiteY3" fmla="*/ 583957 h 1120054"/>
                <a:gd name="connsiteX4" fmla="*/ 524805 w 950304"/>
                <a:gd name="connsiteY4" fmla="*/ 8362 h 1120054"/>
                <a:gd name="connsiteX5" fmla="*/ 38078 w 950304"/>
                <a:gd name="connsiteY5" fmla="*/ 191527 h 1120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0304" h="1120054">
                  <a:moveTo>
                    <a:pt x="38078" y="191527"/>
                  </a:moveTo>
                  <a:cubicBezTo>
                    <a:pt x="-90224" y="429557"/>
                    <a:pt x="133137" y="836370"/>
                    <a:pt x="301444" y="1007534"/>
                  </a:cubicBezTo>
                  <a:cubicBezTo>
                    <a:pt x="377834" y="1085258"/>
                    <a:pt x="489182" y="1137265"/>
                    <a:pt x="595766" y="1114786"/>
                  </a:cubicBezTo>
                  <a:cubicBezTo>
                    <a:pt x="836082" y="1064017"/>
                    <a:pt x="946001" y="808081"/>
                    <a:pt x="950192" y="583957"/>
                  </a:cubicBezTo>
                  <a:cubicBezTo>
                    <a:pt x="955145" y="316591"/>
                    <a:pt x="796458" y="67702"/>
                    <a:pt x="524805" y="8362"/>
                  </a:cubicBezTo>
                  <a:cubicBezTo>
                    <a:pt x="381644" y="-22976"/>
                    <a:pt x="123612" y="32841"/>
                    <a:pt x="38078" y="191527"/>
                  </a:cubicBezTo>
                  <a:close/>
                </a:path>
              </a:pathLst>
            </a:custGeom>
            <a:noFill/>
            <a:ln w="9525" cap="flat">
              <a:solidFill>
                <a:srgbClr val="F5F5F5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4B59B12-3E82-4872-AF43-912D74439738}"/>
              </a:ext>
            </a:extLst>
          </p:cNvPr>
          <p:cNvGrpSpPr/>
          <p:nvPr/>
        </p:nvGrpSpPr>
        <p:grpSpPr>
          <a:xfrm rot="1943093">
            <a:off x="-1143942" y="5031618"/>
            <a:ext cx="2287882" cy="2436570"/>
            <a:chOff x="4010742" y="3365307"/>
            <a:chExt cx="1051703" cy="1120054"/>
          </a:xfrm>
        </p:grpSpPr>
        <p:sp>
          <p:nvSpPr>
            <p:cNvPr id="32" name="그래픽 7">
              <a:extLst>
                <a:ext uri="{FF2B5EF4-FFF2-40B4-BE49-F238E27FC236}">
                  <a16:creationId xmlns:a16="http://schemas.microsoft.com/office/drawing/2014/main" id="{75EB2307-99A0-4F9B-9A04-9575670FA70F}"/>
                </a:ext>
              </a:extLst>
            </p:cNvPr>
            <p:cNvSpPr/>
            <p:nvPr/>
          </p:nvSpPr>
          <p:spPr>
            <a:xfrm rot="3600000">
              <a:off x="4021618" y="3412989"/>
              <a:ext cx="1056966" cy="1024689"/>
            </a:xfrm>
            <a:custGeom>
              <a:avLst/>
              <a:gdLst>
                <a:gd name="connsiteX0" fmla="*/ 719511 w 1056966"/>
                <a:gd name="connsiteY0" fmla="*/ 4072 h 1024689"/>
                <a:gd name="connsiteX1" fmla="*/ 447287 w 1056966"/>
                <a:gd name="connsiteY1" fmla="*/ 64651 h 1024689"/>
                <a:gd name="connsiteX2" fmla="*/ 216687 w 1056966"/>
                <a:gd name="connsiteY2" fmla="*/ 268962 h 1024689"/>
                <a:gd name="connsiteX3" fmla="*/ 40569 w 1056966"/>
                <a:gd name="connsiteY3" fmla="*/ 833794 h 1024689"/>
                <a:gd name="connsiteX4" fmla="*/ 725417 w 1056966"/>
                <a:gd name="connsiteY4" fmla="*/ 968192 h 1024689"/>
                <a:gd name="connsiteX5" fmla="*/ 917917 w 1056966"/>
                <a:gd name="connsiteY5" fmla="*/ 113419 h 1024689"/>
                <a:gd name="connsiteX6" fmla="*/ 719511 w 1056966"/>
                <a:gd name="connsiteY6" fmla="*/ 4072 h 1024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6966" h="1024689">
                  <a:moveTo>
                    <a:pt x="719511" y="4072"/>
                  </a:moveTo>
                  <a:cubicBezTo>
                    <a:pt x="630167" y="-9930"/>
                    <a:pt x="535012" y="12644"/>
                    <a:pt x="447287" y="64651"/>
                  </a:cubicBezTo>
                  <a:cubicBezTo>
                    <a:pt x="358609" y="117229"/>
                    <a:pt x="285267" y="191905"/>
                    <a:pt x="216687" y="268962"/>
                  </a:cubicBezTo>
                  <a:cubicBezTo>
                    <a:pt x="91052" y="409932"/>
                    <a:pt x="-78779" y="640627"/>
                    <a:pt x="40569" y="833794"/>
                  </a:cubicBezTo>
                  <a:cubicBezTo>
                    <a:pt x="174491" y="1050583"/>
                    <a:pt x="517867" y="1063442"/>
                    <a:pt x="725417" y="968192"/>
                  </a:cubicBezTo>
                  <a:cubicBezTo>
                    <a:pt x="1058316" y="815411"/>
                    <a:pt x="1173187" y="391930"/>
                    <a:pt x="917917" y="113419"/>
                  </a:cubicBezTo>
                  <a:cubicBezTo>
                    <a:pt x="860291" y="50554"/>
                    <a:pt x="791806" y="15311"/>
                    <a:pt x="719511" y="4072"/>
                  </a:cubicBezTo>
                  <a:close/>
                </a:path>
              </a:pathLst>
            </a:custGeom>
            <a:solidFill>
              <a:srgbClr val="F9BAB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그래픽 38">
              <a:extLst>
                <a:ext uri="{FF2B5EF4-FFF2-40B4-BE49-F238E27FC236}">
                  <a16:creationId xmlns:a16="http://schemas.microsoft.com/office/drawing/2014/main" id="{5117806A-A5A2-40E4-A50E-DED76EEDA5E6}"/>
                </a:ext>
              </a:extLst>
            </p:cNvPr>
            <p:cNvSpPr/>
            <p:nvPr/>
          </p:nvSpPr>
          <p:spPr>
            <a:xfrm>
              <a:off x="4010742" y="3365307"/>
              <a:ext cx="950304" cy="1120054"/>
            </a:xfrm>
            <a:custGeom>
              <a:avLst/>
              <a:gdLst>
                <a:gd name="connsiteX0" fmla="*/ 38078 w 950304"/>
                <a:gd name="connsiteY0" fmla="*/ 191527 h 1120054"/>
                <a:gd name="connsiteX1" fmla="*/ 301444 w 950304"/>
                <a:gd name="connsiteY1" fmla="*/ 1007534 h 1120054"/>
                <a:gd name="connsiteX2" fmla="*/ 595766 w 950304"/>
                <a:gd name="connsiteY2" fmla="*/ 1114786 h 1120054"/>
                <a:gd name="connsiteX3" fmla="*/ 950192 w 950304"/>
                <a:gd name="connsiteY3" fmla="*/ 583957 h 1120054"/>
                <a:gd name="connsiteX4" fmla="*/ 524805 w 950304"/>
                <a:gd name="connsiteY4" fmla="*/ 8362 h 1120054"/>
                <a:gd name="connsiteX5" fmla="*/ 38078 w 950304"/>
                <a:gd name="connsiteY5" fmla="*/ 191527 h 1120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0304" h="1120054">
                  <a:moveTo>
                    <a:pt x="38078" y="191527"/>
                  </a:moveTo>
                  <a:cubicBezTo>
                    <a:pt x="-90224" y="429557"/>
                    <a:pt x="133137" y="836370"/>
                    <a:pt x="301444" y="1007534"/>
                  </a:cubicBezTo>
                  <a:cubicBezTo>
                    <a:pt x="377834" y="1085258"/>
                    <a:pt x="489182" y="1137265"/>
                    <a:pt x="595766" y="1114786"/>
                  </a:cubicBezTo>
                  <a:cubicBezTo>
                    <a:pt x="836082" y="1064017"/>
                    <a:pt x="946001" y="808081"/>
                    <a:pt x="950192" y="583957"/>
                  </a:cubicBezTo>
                  <a:cubicBezTo>
                    <a:pt x="955145" y="316591"/>
                    <a:pt x="796458" y="67702"/>
                    <a:pt x="524805" y="8362"/>
                  </a:cubicBezTo>
                  <a:cubicBezTo>
                    <a:pt x="381644" y="-22976"/>
                    <a:pt x="123612" y="32841"/>
                    <a:pt x="38078" y="191527"/>
                  </a:cubicBezTo>
                  <a:close/>
                </a:path>
              </a:pathLst>
            </a:custGeom>
            <a:noFill/>
            <a:ln w="9525" cap="flat">
              <a:solidFill>
                <a:srgbClr val="F5F5F5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7" name="Imagen 6">
            <a:extLst>
              <a:ext uri="{FF2B5EF4-FFF2-40B4-BE49-F238E27FC236}">
                <a16:creationId xmlns:a16="http://schemas.microsoft.com/office/drawing/2014/main" id="{A4C21D00-2C19-84CB-23E0-310059BC04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2468" y="6342939"/>
            <a:ext cx="2018179" cy="36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6761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453</Words>
  <Application>Microsoft Macintosh PowerPoint</Application>
  <PresentationFormat>Panorámica</PresentationFormat>
  <Paragraphs>74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Open Sans</vt:lpstr>
      <vt:lpstr>Segoe UI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</dc:title>
  <dc:creator>Alan Suárez Santamaría</dc:creator>
  <cp:lastModifiedBy>Alan Suárez Santamaría</cp:lastModifiedBy>
  <cp:revision>6</cp:revision>
  <dcterms:created xsi:type="dcterms:W3CDTF">2023-03-15T15:10:41Z</dcterms:created>
  <dcterms:modified xsi:type="dcterms:W3CDTF">2023-03-15T15:40:35Z</dcterms:modified>
</cp:coreProperties>
</file>