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2" r:id="rId3"/>
    <p:sldId id="267" r:id="rId4"/>
    <p:sldId id="277" r:id="rId5"/>
    <p:sldId id="270" r:id="rId6"/>
    <p:sldId id="272" r:id="rId7"/>
    <p:sldId id="273" r:id="rId8"/>
    <p:sldId id="276" r:id="rId9"/>
    <p:sldId id="278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3"/>
  </p:normalViewPr>
  <p:slideViewPr>
    <p:cSldViewPr snapToGrid="0">
      <p:cViewPr varScale="1">
        <p:scale>
          <a:sx n="76" d="100"/>
          <a:sy n="76" d="100"/>
        </p:scale>
        <p:origin x="21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336FB-906C-E642-A640-66722C9A4325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90367-6A11-8D4E-A08E-E1C055515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013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selective-focus-photograph-of-man-wearing-gray-suit-jacket-1138903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pexels.com/photo/adult-blur-business-connection-1181327/" TargetMode="External"/><Relationship Id="rId5" Type="http://schemas.openxmlformats.org/officeDocument/2006/relationships/hyperlink" Target="https://www.pexels.com/photo/man-wearing-blue-blazer-936043/" TargetMode="External"/><Relationship Id="rId4" Type="http://schemas.openxmlformats.org/officeDocument/2006/relationships/hyperlink" Target="https://www.pexels.com/photo/business-businessman-contemporary-corporate-532220/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266F2-754C-47A1-98E0-4B467D4DE9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2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51C39-0268-42A5-8FFF-46DA530D38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2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51C39-0268-42A5-8FFF-46DA530D38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4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51C39-0268-42A5-8FFF-46DA530D38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60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51C39-0268-42A5-8FFF-46DA530D38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83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Links: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https://www.pexels.com/photo/selective-focus-photograph-of-man-wearing-gray-suit-jacket-1138903/</a:t>
            </a:r>
            <a:endParaRPr lang="en-US" dirty="0"/>
          </a:p>
          <a:p>
            <a:r>
              <a:rPr lang="en-US" dirty="0">
                <a:hlinkClick r:id="rId4"/>
              </a:rPr>
              <a:t>https://www.pexels.com/photo/business-businessman-contemporary-corporate-532220/</a:t>
            </a:r>
            <a:endParaRPr lang="en-US" dirty="0"/>
          </a:p>
          <a:p>
            <a:r>
              <a:rPr lang="en-US" dirty="0">
                <a:hlinkClick r:id="rId5"/>
              </a:rPr>
              <a:t>https://www.pexels.com/photo/man-wearing-blue-blazer-936043/</a:t>
            </a:r>
            <a:endParaRPr lang="en-US" dirty="0"/>
          </a:p>
          <a:p>
            <a:r>
              <a:rPr lang="en-US" dirty="0">
                <a:hlinkClick r:id="rId6"/>
              </a:rPr>
              <a:t>https://www.pexels.com/photo/adult-blur-business-connection-1181327/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51C39-0268-42A5-8FFF-46DA530D38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2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51C39-0268-42A5-8FFF-46DA530D38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80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51C39-0268-42A5-8FFF-46DA530D38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55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</a:t>
            </a:r>
            <a:r>
              <a:rPr lang="en-US" err="1"/>
              <a:t>.</a:t>
            </a:r>
            <a:r>
              <a:rPr lang="en-US"/>
              <a:t>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266F2-754C-47A1-98E0-4B467D4DE9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7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5D497-6973-11E2-78B8-A2C0116DB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532E51-80AA-9FE7-E583-E459400A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031700-B9BC-7049-ADC5-ECD84380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7DACD5-8BA8-8CAB-A605-5468728E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DAD0E4-3C6C-F2F9-68BE-3C87E8FA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39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0676B-6407-7752-B54A-62E55BC36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659A60-F369-00E5-4843-547B1F332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057F18-1CF7-8082-F8B6-B6E66487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1A6B18-C879-ED52-7CB0-C66706E1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D6C5B5-713E-ADC7-9343-DEA2AB1A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407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5395A2-20A0-B5BA-3E67-D182620BE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7B7920-DA12-EECE-7E46-C64509210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5BB689-F569-7576-60A3-A2B5B39F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3672F1-A544-DA41-F973-379CEE2E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5D1A41-8DFC-5DD7-3606-733603A6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1103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6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0"/>
          </p:nvPr>
        </p:nvSpPr>
        <p:spPr>
          <a:xfrm>
            <a:off x="0" y="4250660"/>
            <a:ext cx="12192000" cy="26073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67063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6096000" cy="3429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/>
          </p:nvPr>
        </p:nvSpPr>
        <p:spPr>
          <a:xfrm>
            <a:off x="6096000" y="3429001"/>
            <a:ext cx="6096000" cy="3429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333859"/>
      </p:ext>
    </p:extLst>
  </p:cSld>
  <p:clrMapOvr>
    <a:masterClrMapping/>
  </p:clrMapOvr>
  <p:transition spd="slow">
    <p:cover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6096000" y="1"/>
            <a:ext cx="6096000" cy="3429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/>
          </p:nvPr>
        </p:nvSpPr>
        <p:spPr>
          <a:xfrm>
            <a:off x="0" y="3429001"/>
            <a:ext cx="6096000" cy="3429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201344"/>
      </p:ext>
    </p:extLst>
  </p:cSld>
  <p:clrMapOvr>
    <a:masterClrMapping/>
  </p:clrMapOvr>
  <p:transition spd="slow">
    <p:cover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4836000" y="2457132"/>
            <a:ext cx="2520000" cy="252038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/>
          </p:nvPr>
        </p:nvSpPr>
        <p:spPr>
          <a:xfrm>
            <a:off x="1241425" y="2457132"/>
            <a:ext cx="2520000" cy="252038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2"/>
          </p:nvPr>
        </p:nvSpPr>
        <p:spPr>
          <a:xfrm>
            <a:off x="8430575" y="2457615"/>
            <a:ext cx="2520000" cy="2519906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52999"/>
      </p:ext>
    </p:extLst>
  </p:cSld>
  <p:clrMapOvr>
    <a:masterClrMapping/>
  </p:clrMapOvr>
  <p:transition spd="slow">
    <p:cover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12"/>
          <p:cNvSpPr>
            <a:spLocks noGrp="1"/>
          </p:cNvSpPr>
          <p:nvPr>
            <p:ph type="pic" sz="quarter" idx="13"/>
          </p:nvPr>
        </p:nvSpPr>
        <p:spPr>
          <a:xfrm>
            <a:off x="3869116" y="3429000"/>
            <a:ext cx="2092413" cy="3429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Рисунок 12"/>
          <p:cNvSpPr>
            <a:spLocks noGrp="1"/>
          </p:cNvSpPr>
          <p:nvPr>
            <p:ph type="pic" sz="quarter" idx="14"/>
          </p:nvPr>
        </p:nvSpPr>
        <p:spPr>
          <a:xfrm>
            <a:off x="1480868" y="3429000"/>
            <a:ext cx="2092413" cy="3429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Рисунок 12"/>
          <p:cNvSpPr>
            <a:spLocks noGrp="1"/>
          </p:cNvSpPr>
          <p:nvPr>
            <p:ph type="pic" sz="quarter" idx="15"/>
          </p:nvPr>
        </p:nvSpPr>
        <p:spPr>
          <a:xfrm>
            <a:off x="6257365" y="3429000"/>
            <a:ext cx="2092413" cy="3429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Рисунок 12"/>
          <p:cNvSpPr>
            <a:spLocks noGrp="1"/>
          </p:cNvSpPr>
          <p:nvPr>
            <p:ph type="pic" sz="quarter" idx="16"/>
          </p:nvPr>
        </p:nvSpPr>
        <p:spPr>
          <a:xfrm>
            <a:off x="8645614" y="3429000"/>
            <a:ext cx="2092413" cy="3429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336363"/>
      </p:ext>
    </p:extLst>
  </p:cSld>
  <p:clrMapOvr>
    <a:masterClrMapping/>
  </p:clrMapOvr>
  <p:transition spd="slow">
    <p:cover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3481388" y="1472935"/>
            <a:ext cx="5229225" cy="3036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930604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исунок 8"/>
          <p:cNvSpPr>
            <a:spLocks noGrp="1"/>
          </p:cNvSpPr>
          <p:nvPr>
            <p:ph type="pic" sz="quarter" idx="13"/>
          </p:nvPr>
        </p:nvSpPr>
        <p:spPr>
          <a:xfrm>
            <a:off x="10667511" y="2481794"/>
            <a:ext cx="1523943" cy="295595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Рисунок 8"/>
          <p:cNvSpPr>
            <a:spLocks noGrp="1"/>
          </p:cNvSpPr>
          <p:nvPr>
            <p:ph type="pic" sz="quarter" idx="14"/>
          </p:nvPr>
        </p:nvSpPr>
        <p:spPr>
          <a:xfrm>
            <a:off x="8059225" y="2481794"/>
            <a:ext cx="2216687" cy="295595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4533900" y="1896656"/>
            <a:ext cx="3133725" cy="414641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0" name="Рисунок 8"/>
          <p:cNvSpPr>
            <a:spLocks noGrp="1"/>
          </p:cNvSpPr>
          <p:nvPr>
            <p:ph type="pic" sz="quarter" idx="11"/>
          </p:nvPr>
        </p:nvSpPr>
        <p:spPr>
          <a:xfrm>
            <a:off x="1926159" y="2481795"/>
            <a:ext cx="2216142" cy="295595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Рисунок 8"/>
          <p:cNvSpPr>
            <a:spLocks noGrp="1"/>
          </p:cNvSpPr>
          <p:nvPr>
            <p:ph type="pic" sz="quarter" idx="12"/>
          </p:nvPr>
        </p:nvSpPr>
        <p:spPr>
          <a:xfrm>
            <a:off x="-579" y="2481794"/>
            <a:ext cx="1534593" cy="295595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383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573CD-D0B2-23E2-20B3-E65B40C2F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70B4B-8913-5CBA-950E-4C342F2B1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C9DB78-2890-1C73-5506-8C45BC0E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A0BAE0-D050-2A00-C818-D04700D1F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813786-E5F7-C226-2E4B-5C9486EC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379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3E2A2E-0CD3-D8B0-B342-A7824DD3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62CB59-640A-E87A-BF60-E5EDE7DDF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F14B4C-B217-AD24-57CF-1E896259F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16B21E-F49E-6DCF-6372-F97EEA11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5B6D7D-1701-8940-4224-D90E8913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420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17657-687A-39A5-A74B-341B60BCE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8DAD7C-C33D-6757-D0CF-A9F621D41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F9DA86-F2BE-7A8A-6F13-3689AD782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B7D624-A0C1-085F-C8C4-6F91ABBF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AD57E7-D333-B970-C963-72B28AC6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0119DE-D9CE-3780-9930-64F246F2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414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72749-0348-3E3E-4F89-937BDA9F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BE86E3-4C8D-B5C7-3B11-672C68785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323249-EB41-EB5E-147E-E98A6EE34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139A0CB-6C21-A68A-1494-4121F1263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DAF7F4-A792-56C9-0A2B-CC05FB74D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28F9C0-B574-A30D-FB28-A0BCAFAB2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050F4A-2A75-0E72-8C7B-24AD3ECE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32D129-7642-D786-EAFB-CAE288F52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052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DCEAC-0407-664E-AA48-CD398C593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C4CAB1D-1ADC-D0AC-0CEA-3F87EF49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F70262-D418-F623-2E3B-CA47C7A8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41CA9C-6FAA-488D-1E27-0C457CC7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677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0DCD85-C2F4-04C8-CEE4-8F60782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B08F1E-A94B-348F-81B1-0C09FBFD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31426B-3592-E9CD-112B-89CB159F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93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B599D-F4FC-936E-A22D-13D05B444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3CD19C-9FF3-5A7A-5FE0-615A06A51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E9A0B3-07C3-85D9-2953-49A0823BC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1BA4BD-E5A2-BF40-1A95-D28F0DEF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D3094C-212C-0377-1911-AE10292D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5ECA7B-4575-EE59-DD9D-B6392F24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425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5A7A3-D149-1258-1FD2-5E85DDD37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EEECD2-E4BF-843B-F77A-E2265DC42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E6C609-2EDD-0420-4B37-BC9BE0851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EF41F6-4444-D686-9B59-7449F056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FF384B-1F69-EBEB-1C3F-CDE417F1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EB8F8F-18A4-0BDF-D8DF-8316241A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20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6A4B5E-CE55-5CDD-7C4C-18BF19A43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2F6DFA-C834-D118-122A-5C15433F9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58354A-E529-A85E-E8AE-98DF26D0E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F6A0-B70D-C144-AB05-E8873C42181D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925A29-A9CA-6F2B-8875-F887713F2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00BC1-51AC-5446-5AC7-439328447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29B9-1AD1-8A4D-8D8F-4B3C86DA24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530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F9E8EC0C-78D5-41E7-8172-819A4A3954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chemeClr val="accent1">
                  <a:alpha val="45000"/>
                </a:schemeClr>
              </a:gs>
              <a:gs pos="97000">
                <a:schemeClr val="accent1">
                  <a:lumMod val="75000"/>
                  <a:alpha val="73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9578" y="1353288"/>
            <a:ext cx="10452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kern="1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PRESENTACIÓN EJECUTIVA EN POWERPOINT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95E43C-AC2B-40B4-BB03-5AD57FD8C9DC}"/>
              </a:ext>
            </a:extLst>
          </p:cNvPr>
          <p:cNvSpPr/>
          <p:nvPr/>
        </p:nvSpPr>
        <p:spPr>
          <a:xfrm>
            <a:off x="2255520" y="5191115"/>
            <a:ext cx="768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Escribe </a:t>
            </a:r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empresa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C8F7310-F675-F071-1AA4-564671F271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8217" y="6122896"/>
            <a:ext cx="2516717" cy="4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8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63203"/>
            <a:ext cx="12192000" cy="284771"/>
          </a:xfrm>
          <a:prstGeom prst="rect">
            <a:avLst/>
          </a:prstGeom>
          <a:solidFill>
            <a:schemeClr val="tx1">
              <a:lumMod val="75000"/>
              <a:lumOff val="25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96035"/>
            <a:endParaRPr lang="en-US" sz="1764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20A5DCA7-A6CF-4D61-820C-9476501F96E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29D6700-535E-4B26-922F-4E7B432992BC}"/>
              </a:ext>
            </a:extLst>
          </p:cNvPr>
          <p:cNvSpPr/>
          <p:nvPr/>
        </p:nvSpPr>
        <p:spPr>
          <a:xfrm>
            <a:off x="0" y="4250658"/>
            <a:ext cx="12192000" cy="2607341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chemeClr val="accent1">
                  <a:alpha val="45000"/>
                </a:schemeClr>
              </a:gs>
              <a:gs pos="97000">
                <a:schemeClr val="accent1">
                  <a:lumMod val="75000"/>
                  <a:alpha val="73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9" name="Прямая соединительная линия 11">
            <a:extLst>
              <a:ext uri="{FF2B5EF4-FFF2-40B4-BE49-F238E27FC236}">
                <a16:creationId xmlns:a16="http://schemas.microsoft.com/office/drawing/2014/main" id="{4C1C2B4C-F328-438B-B5B3-E5A31893A6BB}"/>
              </a:ext>
            </a:extLst>
          </p:cNvPr>
          <p:cNvCxnSpPr/>
          <p:nvPr/>
        </p:nvCxnSpPr>
        <p:spPr>
          <a:xfrm flipH="1">
            <a:off x="5540494" y="1289913"/>
            <a:ext cx="102382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815E7B4-ACF0-4F61-88D5-BCC8A742EEAF}"/>
              </a:ext>
            </a:extLst>
          </p:cNvPr>
          <p:cNvSpPr txBox="1"/>
          <p:nvPr/>
        </p:nvSpPr>
        <p:spPr>
          <a:xfrm>
            <a:off x="4136067" y="374297"/>
            <a:ext cx="393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SOBRE NOSOTROS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E71AD9-A3C7-4E5C-8AFA-E8B0D8F4184F}"/>
              </a:ext>
            </a:extLst>
          </p:cNvPr>
          <p:cNvSpPr txBox="1"/>
          <p:nvPr/>
        </p:nvSpPr>
        <p:spPr>
          <a:xfrm>
            <a:off x="4858872" y="851037"/>
            <a:ext cx="2490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“Slogan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empresa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”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310EE5-3F82-43E0-B86A-E84F467DFB62}"/>
              </a:ext>
            </a:extLst>
          </p:cNvPr>
          <p:cNvSpPr/>
          <p:nvPr/>
        </p:nvSpPr>
        <p:spPr>
          <a:xfrm>
            <a:off x="620549" y="1776715"/>
            <a:ext cx="4844531" cy="1899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 un poco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sobre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compañía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eros ante, auctor vitae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vel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FC8BEA-AAB5-4ED7-BD7C-6F2842D8B9D8}"/>
              </a:ext>
            </a:extLst>
          </p:cNvPr>
          <p:cNvSpPr/>
          <p:nvPr/>
        </p:nvSpPr>
        <p:spPr>
          <a:xfrm>
            <a:off x="7042670" y="1646789"/>
            <a:ext cx="4844531" cy="2268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puntos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detacables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lo que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hace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empresa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1600" b="0" i="0" dirty="0">
                <a:solidFill>
                  <a:schemeClr val="bg2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Lorem ipsum dolor sit amet, consectetur adipiscing elit.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1600" b="0" i="0" dirty="0">
                <a:solidFill>
                  <a:schemeClr val="bg2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Lorem ipsum dolor sit amet, consectetur adipiscing elit.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9CE9021-D9EE-5385-0190-1119A6CD3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0484" y="401384"/>
            <a:ext cx="2516717" cy="4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0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9F7E7995-54D6-4FEA-9959-C44ABD0E7C4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6224E875-934B-4BE4-AA98-6960B96A010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498A6E-CA31-4D2D-B916-5A137C9B4AF7}"/>
              </a:ext>
            </a:extLst>
          </p:cNvPr>
          <p:cNvSpPr txBox="1"/>
          <p:nvPr/>
        </p:nvSpPr>
        <p:spPr>
          <a:xfrm>
            <a:off x="7106422" y="627433"/>
            <a:ext cx="407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NUESTRO EQUIPO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59D7F5-1D06-4D1D-A801-7736E633CBE5}"/>
              </a:ext>
            </a:extLst>
          </p:cNvPr>
          <p:cNvSpPr txBox="1"/>
          <p:nvPr/>
        </p:nvSpPr>
        <p:spPr>
          <a:xfrm>
            <a:off x="6505391" y="1204280"/>
            <a:ext cx="5277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Describe brevemente quienes conforman tu equipo</a:t>
            </a:r>
            <a:endParaRPr lang="es-ES_tradnl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0EC119-1274-4076-86C8-C538E27F3ADF}"/>
              </a:ext>
            </a:extLst>
          </p:cNvPr>
          <p:cNvSpPr/>
          <p:nvPr/>
        </p:nvSpPr>
        <p:spPr>
          <a:xfrm>
            <a:off x="6721733" y="1640546"/>
            <a:ext cx="4844531" cy="1530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Mauris eros ante, auctor vitae tortor a, rutrum consectetur justo. In vel vulputate mauris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5CAD7F-A505-475F-84CD-D36B79FF4F85}"/>
              </a:ext>
            </a:extLst>
          </p:cNvPr>
          <p:cNvSpPr txBox="1"/>
          <p:nvPr/>
        </p:nvSpPr>
        <p:spPr>
          <a:xfrm>
            <a:off x="625735" y="3881721"/>
            <a:ext cx="4844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NUESTROS OBJETIVOS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093B76-91D1-4A1C-BB9B-DF358444FC50}"/>
              </a:ext>
            </a:extLst>
          </p:cNvPr>
          <p:cNvSpPr txBox="1"/>
          <p:nvPr/>
        </p:nvSpPr>
        <p:spPr>
          <a:xfrm>
            <a:off x="-34625" y="4466498"/>
            <a:ext cx="61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Describe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como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equipo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trabaja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para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alcanzar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objetivos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8BF0DE-4979-4288-8EE8-60C6E6E062BA}"/>
              </a:ext>
            </a:extLst>
          </p:cNvPr>
          <p:cNvSpPr/>
          <p:nvPr/>
        </p:nvSpPr>
        <p:spPr>
          <a:xfrm>
            <a:off x="625735" y="4958240"/>
            <a:ext cx="4844531" cy="1530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Mauris eros ante, auctor vitae tortor a, rutrum consectetur justo. In vel vulputate mauris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EE256A-2B5A-4E38-BBAB-30E7D2C3EF7C}"/>
              </a:ext>
            </a:extLst>
          </p:cNvPr>
          <p:cNvSpPr/>
          <p:nvPr/>
        </p:nvSpPr>
        <p:spPr>
          <a:xfrm>
            <a:off x="6096000" y="3429000"/>
            <a:ext cx="6096000" cy="3429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chemeClr val="accent1">
                  <a:alpha val="45000"/>
                </a:schemeClr>
              </a:gs>
              <a:gs pos="97000">
                <a:schemeClr val="accent1">
                  <a:lumMod val="75000"/>
                  <a:alpha val="73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295FC1-75F4-4AD9-9592-7D3AB2152CAB}"/>
              </a:ext>
            </a:extLst>
          </p:cNvPr>
          <p:cNvSpPr/>
          <p:nvPr/>
        </p:nvSpPr>
        <p:spPr>
          <a:xfrm>
            <a:off x="-2" y="-1"/>
            <a:ext cx="6096000" cy="3429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chemeClr val="accent1">
                  <a:alpha val="45000"/>
                </a:schemeClr>
              </a:gs>
              <a:gs pos="97000">
                <a:schemeClr val="accent1">
                  <a:lumMod val="75000"/>
                  <a:alpha val="73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E:\websites\free-power-point-templates\2012\logos.png">
            <a:extLst>
              <a:ext uri="{FF2B5EF4-FFF2-40B4-BE49-F238E27FC236}">
                <a16:creationId xmlns:a16="http://schemas.microsoft.com/office/drawing/2014/main" id="{82DA3584-910A-4AE4-847B-6A3E6BC11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275476" y="6488531"/>
            <a:ext cx="754882" cy="27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CB2A52B-2FEA-6FBC-520F-29A373BB18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33853" y="148203"/>
            <a:ext cx="2516717" cy="4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6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B0D317A6-4B91-448D-A9FB-97B6FCCAABF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7360538F-ACDB-476A-8826-03D1B45573E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cxnSp>
        <p:nvCxnSpPr>
          <p:cNvPr id="25" name="Прямая соединительная линия 24"/>
          <p:cNvCxnSpPr/>
          <p:nvPr/>
        </p:nvCxnSpPr>
        <p:spPr>
          <a:xfrm rot="10800000" flipH="1">
            <a:off x="8632089" y="1426493"/>
            <a:ext cx="102382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H="1">
            <a:off x="2536088" y="4868540"/>
            <a:ext cx="102382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2AFA2DE-B412-4E04-A836-C26890214D46}"/>
              </a:ext>
            </a:extLst>
          </p:cNvPr>
          <p:cNvSpPr txBox="1"/>
          <p:nvPr/>
        </p:nvSpPr>
        <p:spPr>
          <a:xfrm>
            <a:off x="-2" y="449654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NUESTRO PROCEDIMIENTO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73F7FC-D581-480E-947F-553106A1184D}"/>
              </a:ext>
            </a:extLst>
          </p:cNvPr>
          <p:cNvSpPr txBox="1"/>
          <p:nvPr/>
        </p:nvSpPr>
        <p:spPr>
          <a:xfrm>
            <a:off x="736770" y="1075598"/>
            <a:ext cx="4622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Describe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como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hacen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servicio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producto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0418C-45CD-4697-B8D7-07B530478CE3}"/>
              </a:ext>
            </a:extLst>
          </p:cNvPr>
          <p:cNvSpPr/>
          <p:nvPr/>
        </p:nvSpPr>
        <p:spPr>
          <a:xfrm>
            <a:off x="625735" y="1611971"/>
            <a:ext cx="4844531" cy="1530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eros ante, auctor vitae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vel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7354B0-F372-4A1E-AB21-2D4CEBEB9C11}"/>
              </a:ext>
            </a:extLst>
          </p:cNvPr>
          <p:cNvSpPr/>
          <p:nvPr/>
        </p:nvSpPr>
        <p:spPr>
          <a:xfrm>
            <a:off x="6721734" y="4193657"/>
            <a:ext cx="4844531" cy="2269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puntos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detacables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lo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hace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empresa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ADA7FD-A0C8-4B97-9FFC-62D878A84107}"/>
              </a:ext>
            </a:extLst>
          </p:cNvPr>
          <p:cNvSpPr/>
          <p:nvPr/>
        </p:nvSpPr>
        <p:spPr>
          <a:xfrm>
            <a:off x="6096000" y="0"/>
            <a:ext cx="6096000" cy="3429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chemeClr val="accent1">
                  <a:alpha val="45000"/>
                </a:schemeClr>
              </a:gs>
              <a:gs pos="97000">
                <a:schemeClr val="accent1">
                  <a:lumMod val="75000"/>
                  <a:alpha val="73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57FA01-F5AC-490B-B99D-0557D3A4A343}"/>
              </a:ext>
            </a:extLst>
          </p:cNvPr>
          <p:cNvSpPr/>
          <p:nvPr/>
        </p:nvSpPr>
        <p:spPr>
          <a:xfrm>
            <a:off x="-2" y="3428999"/>
            <a:ext cx="6096000" cy="3429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chemeClr val="accent1">
                  <a:alpha val="45000"/>
                </a:schemeClr>
              </a:gs>
              <a:gs pos="97000">
                <a:schemeClr val="accent1">
                  <a:lumMod val="75000"/>
                  <a:alpha val="73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648493-DE5B-0606-32A2-FE2509B168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7094" y="6408346"/>
            <a:ext cx="2516717" cy="4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6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886136" y="4022989"/>
            <a:ext cx="1199734" cy="26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035"/>
            <a:r>
              <a:rPr lang="en-US" sz="1129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Concept</a:t>
            </a:r>
            <a:endParaRPr lang="ru-RU" sz="1129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96133" y="4022989"/>
            <a:ext cx="1199734" cy="26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035"/>
            <a:r>
              <a:rPr lang="en-US" sz="1129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Design</a:t>
            </a:r>
            <a:endParaRPr lang="ru-RU" sz="1129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106054" y="4022989"/>
            <a:ext cx="1199734" cy="26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035"/>
            <a:r>
              <a:rPr lang="en-US" sz="1129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Marketing</a:t>
            </a:r>
            <a:endParaRPr lang="ru-RU" sz="1129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12800" y="4981317"/>
            <a:ext cx="33465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eros ante, auctor vitae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vel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22721" y="4981317"/>
            <a:ext cx="33465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eros ante, auctor vitae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vel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32641" y="4981316"/>
            <a:ext cx="33465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eros ante, auctor vitae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vel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86579E65-5B23-4BAC-A5F5-D8029FBD7A7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41425" y="1941564"/>
            <a:ext cx="2520000" cy="2520389"/>
          </a:xfrm>
        </p:spPr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AC871AEC-8408-48F0-88E8-EFF96BF252B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36000" y="1941564"/>
            <a:ext cx="2520000" cy="2520389"/>
          </a:xfrm>
        </p:spPr>
      </p:pic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AD01C275-448E-43F5-8EEE-949E4CA455C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30575" y="1942047"/>
            <a:ext cx="2520000" cy="2519906"/>
          </a:xfr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4D09516-A202-46AF-8893-F570F8E76605}"/>
              </a:ext>
            </a:extLst>
          </p:cNvPr>
          <p:cNvCxnSpPr/>
          <p:nvPr/>
        </p:nvCxnSpPr>
        <p:spPr>
          <a:xfrm flipH="1">
            <a:off x="5540494" y="1289913"/>
            <a:ext cx="102382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EE4DB74-AB02-49F7-863A-C0854AF5A329}"/>
              </a:ext>
            </a:extLst>
          </p:cNvPr>
          <p:cNvSpPr txBox="1"/>
          <p:nvPr/>
        </p:nvSpPr>
        <p:spPr>
          <a:xfrm>
            <a:off x="3252562" y="298968"/>
            <a:ext cx="585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NUESTROS SERVICIOS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30DEF5-D707-45E1-9480-909E497F3381}"/>
              </a:ext>
            </a:extLst>
          </p:cNvPr>
          <p:cNvSpPr txBox="1"/>
          <p:nvPr/>
        </p:nvSpPr>
        <p:spPr>
          <a:xfrm>
            <a:off x="3714134" y="851037"/>
            <a:ext cx="4779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Describe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servicios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brinda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compañía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29B5437-9BEC-52FC-D0DC-BBFD39F75B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70484" y="401384"/>
            <a:ext cx="2516717" cy="4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395720" y="2553895"/>
            <a:ext cx="215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Claudia Jimenez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83802" y="2585088"/>
            <a:ext cx="175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Juan Aguilar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1513" y="2584306"/>
            <a:ext cx="2624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Roberto Betancourt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90595" y="2900948"/>
            <a:ext cx="1497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CEO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97139" y="2900948"/>
            <a:ext cx="1497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Manager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03683" y="2900948"/>
            <a:ext cx="1497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Copywriter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5916" y="2584306"/>
            <a:ext cx="209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Adolfo Herrera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15644" y="2900947"/>
            <a:ext cx="1751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Diseñador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web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19725F7A-2B43-4BB8-B076-ACE8EF4B9A7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0868" y="3429000"/>
            <a:ext cx="2092413" cy="3429000"/>
          </a:xfrm>
        </p:spPr>
      </p:pic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D58E1FFC-7429-4FF0-B92A-B73BFF1D24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16"/>
          <a:stretch/>
        </p:blipFill>
        <p:spPr>
          <a:xfrm>
            <a:off x="3869116" y="3429000"/>
            <a:ext cx="2092413" cy="3429000"/>
          </a:xfrm>
        </p:spPr>
      </p:pic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153F55E7-B8B5-4887-A985-C189096E641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16"/>
          <a:stretch/>
        </p:blipFill>
        <p:spPr>
          <a:xfrm>
            <a:off x="6257365" y="3429000"/>
            <a:ext cx="2092413" cy="3429000"/>
          </a:xfrm>
        </p:spPr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362D1AEB-4DAF-4203-AF67-05EF41C2A592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45525" y="3429000"/>
            <a:ext cx="2092325" cy="3429000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6BEC4BC-2647-49E2-A14E-C85A0ABD8757}"/>
              </a:ext>
            </a:extLst>
          </p:cNvPr>
          <p:cNvSpPr txBox="1"/>
          <p:nvPr/>
        </p:nvSpPr>
        <p:spPr>
          <a:xfrm>
            <a:off x="1079300" y="991587"/>
            <a:ext cx="400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NUESTRO EQUIPO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54783C-51A1-4F34-BC7F-FFA69869B57D}"/>
              </a:ext>
            </a:extLst>
          </p:cNvPr>
          <p:cNvSpPr txBox="1"/>
          <p:nvPr/>
        </p:nvSpPr>
        <p:spPr>
          <a:xfrm>
            <a:off x="1079300" y="1468327"/>
            <a:ext cx="4399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PRESENTA A LOS MIEMBROS DE TU EQUIPO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7986F51-CA8B-4333-882B-7782561C4595}"/>
              </a:ext>
            </a:extLst>
          </p:cNvPr>
          <p:cNvSpPr/>
          <p:nvPr/>
        </p:nvSpPr>
        <p:spPr>
          <a:xfrm>
            <a:off x="6754649" y="798260"/>
            <a:ext cx="4844531" cy="1530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eros ante, auctor vitae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vel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.</a:t>
            </a:r>
          </a:p>
        </p:txBody>
      </p:sp>
      <p:cxnSp>
        <p:nvCxnSpPr>
          <p:cNvPr id="28" name="Прямая соединительная линия 22">
            <a:extLst>
              <a:ext uri="{FF2B5EF4-FFF2-40B4-BE49-F238E27FC236}">
                <a16:creationId xmlns:a16="http://schemas.microsoft.com/office/drawing/2014/main" id="{83750A58-9DFF-44AC-8F69-0B6E00378DDB}"/>
              </a:ext>
            </a:extLst>
          </p:cNvPr>
          <p:cNvCxnSpPr>
            <a:cxnSpLocks/>
          </p:cNvCxnSpPr>
          <p:nvPr/>
        </p:nvCxnSpPr>
        <p:spPr>
          <a:xfrm flipV="1">
            <a:off x="6091513" y="782322"/>
            <a:ext cx="0" cy="119290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56936A0F-EE53-C408-EEDC-B7BDEA6393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79491" y="190286"/>
            <a:ext cx="2516717" cy="4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7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BE2D2A-9BB0-4EB5-94D5-CFB0224981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7171" y="1202339"/>
            <a:ext cx="5957657" cy="5017643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9595218" y="3433718"/>
            <a:ext cx="685918" cy="6859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6035"/>
            <a:endParaRPr lang="ru-RU" sz="1868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595218" y="1694393"/>
            <a:ext cx="685918" cy="6859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6035"/>
            <a:endParaRPr lang="ru-RU" sz="1868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95219" y="2441491"/>
            <a:ext cx="215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Fácil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programar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95220" y="2684585"/>
            <a:ext cx="2422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6035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95218" y="4183283"/>
            <a:ext cx="1525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6035"/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Visitas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95220" y="4426377"/>
            <a:ext cx="2422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6035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</a:p>
        </p:txBody>
      </p:sp>
      <p:sp>
        <p:nvSpPr>
          <p:cNvPr id="24" name="Овал 23"/>
          <p:cNvSpPr/>
          <p:nvPr/>
        </p:nvSpPr>
        <p:spPr>
          <a:xfrm>
            <a:off x="1910862" y="3430375"/>
            <a:ext cx="685918" cy="6859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6035"/>
            <a:endParaRPr lang="ru-RU" sz="1868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10862" y="1694393"/>
            <a:ext cx="685918" cy="6859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6035"/>
            <a:endParaRPr lang="ru-RU" sz="1868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3162" y="2441491"/>
            <a:ext cx="2382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6035"/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Diseño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exclusivo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7714" y="2684585"/>
            <a:ext cx="2379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6035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42109" y="4183283"/>
            <a:ext cx="1654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6035"/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Premios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7714" y="4764931"/>
            <a:ext cx="2379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6035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422B544-BC65-418C-AFEB-95BA8D10763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4" name="Graphic 3" descr="Coffee">
            <a:extLst>
              <a:ext uri="{FF2B5EF4-FFF2-40B4-BE49-F238E27FC236}">
                <a16:creationId xmlns:a16="http://schemas.microsoft.com/office/drawing/2014/main" id="{AE9E3FCB-8E05-42A0-83D8-D497D2930D7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58513" y="1808752"/>
            <a:ext cx="457200" cy="457200"/>
          </a:xfrm>
          <a:prstGeom prst="rect">
            <a:avLst/>
          </a:prstGeom>
        </p:spPr>
      </p:pic>
      <p:pic>
        <p:nvPicPr>
          <p:cNvPr id="7" name="Graphic 6" descr="Ribbon">
            <a:extLst>
              <a:ext uri="{FF2B5EF4-FFF2-40B4-BE49-F238E27FC236}">
                <a16:creationId xmlns:a16="http://schemas.microsoft.com/office/drawing/2014/main" id="{8F0556C3-D2AC-49FD-BF56-6EB70F95EBB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25221" y="3569866"/>
            <a:ext cx="457200" cy="457200"/>
          </a:xfrm>
          <a:prstGeom prst="rect">
            <a:avLst/>
          </a:prstGeom>
        </p:spPr>
      </p:pic>
      <p:pic>
        <p:nvPicPr>
          <p:cNvPr id="9" name="Graphic 8" descr="Web design">
            <a:extLst>
              <a:ext uri="{FF2B5EF4-FFF2-40B4-BE49-F238E27FC236}">
                <a16:creationId xmlns:a16="http://schemas.microsoft.com/office/drawing/2014/main" id="{F51DE256-D575-450D-99C6-55AFF32C4601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09579" y="1808752"/>
            <a:ext cx="457200" cy="457200"/>
          </a:xfrm>
          <a:prstGeom prst="rect">
            <a:avLst/>
          </a:prstGeom>
        </p:spPr>
      </p:pic>
      <p:pic>
        <p:nvPicPr>
          <p:cNvPr id="14" name="Graphic 13" descr="Bar graph with upward trend">
            <a:extLst>
              <a:ext uri="{FF2B5EF4-FFF2-40B4-BE49-F238E27FC236}">
                <a16:creationId xmlns:a16="http://schemas.microsoft.com/office/drawing/2014/main" id="{72F4ED92-EFC5-42B3-B18D-CB2933296DCE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09579" y="3544734"/>
            <a:ext cx="457200" cy="4572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3D5D2E7-F0F7-FAEC-83C0-A61FA45C47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72695" y="6219982"/>
            <a:ext cx="2516717" cy="449653"/>
          </a:xfrm>
          <a:prstGeom prst="rect">
            <a:avLst/>
          </a:prstGeom>
        </p:spPr>
      </p:pic>
      <p:sp>
        <p:nvSpPr>
          <p:cNvPr id="5" name="TextBox 16">
            <a:extLst>
              <a:ext uri="{FF2B5EF4-FFF2-40B4-BE49-F238E27FC236}">
                <a16:creationId xmlns:a16="http://schemas.microsoft.com/office/drawing/2014/main" id="{26AC2272-FF3A-1E07-3010-53CD46039ABE}"/>
              </a:ext>
            </a:extLst>
          </p:cNvPr>
          <p:cNvSpPr txBox="1"/>
          <p:nvPr/>
        </p:nvSpPr>
        <p:spPr>
          <a:xfrm>
            <a:off x="605166" y="313228"/>
            <a:ext cx="400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EJEMPLO</a:t>
            </a: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F4B9F292-8D52-2091-4DDA-C0E62E2C2A74}"/>
              </a:ext>
            </a:extLst>
          </p:cNvPr>
          <p:cNvSpPr txBox="1"/>
          <p:nvPr/>
        </p:nvSpPr>
        <p:spPr>
          <a:xfrm>
            <a:off x="605166" y="789968"/>
            <a:ext cx="6889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Muestra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un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ejemplo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servicio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y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destaca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la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plusvalía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ofreces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F7EDD97E-17E4-40B1-9BE1-C6C3974B9547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0D2CCA23-3863-4753-8886-1F3505A8F61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26159" y="2481795"/>
            <a:ext cx="2216142" cy="2955955"/>
          </a:xfrm>
        </p:spPr>
      </p:pic>
      <p:pic>
        <p:nvPicPr>
          <p:cNvPr id="34" name="Picture Placeholder 33">
            <a:extLst>
              <a:ext uri="{FF2B5EF4-FFF2-40B4-BE49-F238E27FC236}">
                <a16:creationId xmlns:a16="http://schemas.microsoft.com/office/drawing/2014/main" id="{5C70F573-ABD7-4BD3-B1A9-F469033C642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59225" y="2481794"/>
            <a:ext cx="2216687" cy="2955955"/>
          </a:xfrm>
        </p:spPr>
      </p:pic>
      <p:pic>
        <p:nvPicPr>
          <p:cNvPr id="36" name="Picture Placeholder 35">
            <a:extLst>
              <a:ext uri="{FF2B5EF4-FFF2-40B4-BE49-F238E27FC236}">
                <a16:creationId xmlns:a16="http://schemas.microsoft.com/office/drawing/2014/main" id="{FE8CEFD5-BAB2-4083-B4FA-DCB3A55797C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3E345C-6CB2-4FE6-9CFE-C245DC1B2075}"/>
              </a:ext>
            </a:extLst>
          </p:cNvPr>
          <p:cNvSpPr txBox="1"/>
          <p:nvPr/>
        </p:nvSpPr>
        <p:spPr>
          <a:xfrm>
            <a:off x="1645827" y="341118"/>
            <a:ext cx="7789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¿CÓMO SE VE EN LA VERSIÓN MÓVIL?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F7E291-873E-4449-932A-3A1D464983B1}"/>
              </a:ext>
            </a:extLst>
          </p:cNvPr>
          <p:cNvSpPr txBox="1"/>
          <p:nvPr/>
        </p:nvSpPr>
        <p:spPr>
          <a:xfrm>
            <a:off x="2528809" y="851037"/>
            <a:ext cx="7150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Muestra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las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diferentes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maneras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que 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puede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visualizer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sitio web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38AD11-B203-478A-B6D3-4CD76A384CC0}"/>
              </a:ext>
            </a:extLst>
          </p:cNvPr>
          <p:cNvSpPr/>
          <p:nvPr/>
        </p:nvSpPr>
        <p:spPr>
          <a:xfrm>
            <a:off x="-579" y="2331719"/>
            <a:ext cx="12192579" cy="323636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chemeClr val="accent1">
                  <a:alpha val="45000"/>
                </a:schemeClr>
              </a:gs>
              <a:gs pos="97000">
                <a:schemeClr val="accent1">
                  <a:lumMod val="75000"/>
                  <a:alpha val="73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1601E4-2AB4-49B7-8381-DCC31F1623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1856" y="1499240"/>
            <a:ext cx="3828288" cy="5082190"/>
          </a:xfrm>
          <a:prstGeom prst="rect">
            <a:avLst/>
          </a:prstGeom>
        </p:spPr>
      </p:pic>
      <p:pic>
        <p:nvPicPr>
          <p:cNvPr id="38" name="Picture Placeholder 37">
            <a:extLst>
              <a:ext uri="{FF2B5EF4-FFF2-40B4-BE49-F238E27FC236}">
                <a16:creationId xmlns:a16="http://schemas.microsoft.com/office/drawing/2014/main" id="{9D590942-70C7-40B2-9C4A-EB3496F966E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cxnSp>
        <p:nvCxnSpPr>
          <p:cNvPr id="9" name="Прямая соединительная линия 11">
            <a:extLst>
              <a:ext uri="{FF2B5EF4-FFF2-40B4-BE49-F238E27FC236}">
                <a16:creationId xmlns:a16="http://schemas.microsoft.com/office/drawing/2014/main" id="{A361D609-F6F3-4113-BA84-ABE4DB3240F1}"/>
              </a:ext>
            </a:extLst>
          </p:cNvPr>
          <p:cNvCxnSpPr/>
          <p:nvPr/>
        </p:nvCxnSpPr>
        <p:spPr>
          <a:xfrm flipH="1">
            <a:off x="5540494" y="1289913"/>
            <a:ext cx="102382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6D324009-B351-4DCD-51B8-D5A59A864F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2695" y="6219982"/>
            <a:ext cx="2516717" cy="4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4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F9E8EC0C-78D5-41E7-8172-819A4A3954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chemeClr val="accent1">
                  <a:alpha val="45000"/>
                </a:schemeClr>
              </a:gs>
              <a:gs pos="97000">
                <a:schemeClr val="accent1">
                  <a:lumMod val="75000"/>
                  <a:alpha val="73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3C537E-2376-4EAB-8F27-BF0B5D89FFE9}"/>
              </a:ext>
            </a:extLst>
          </p:cNvPr>
          <p:cNvSpPr txBox="1"/>
          <p:nvPr/>
        </p:nvSpPr>
        <p:spPr>
          <a:xfrm>
            <a:off x="77460" y="2413337"/>
            <a:ext cx="12037078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6000" b="1" kern="1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¡GRACIAS POR SU ATENCIÓN!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0E0290-F1BC-4B57-8A45-6A519369F10D}"/>
              </a:ext>
            </a:extLst>
          </p:cNvPr>
          <p:cNvSpPr/>
          <p:nvPr/>
        </p:nvSpPr>
        <p:spPr>
          <a:xfrm>
            <a:off x="2255520" y="3798332"/>
            <a:ext cx="768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</a:t>
            </a:r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pueden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contactarte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5B8001D-37DF-238C-DE44-46F866BE02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1733" y="6275854"/>
            <a:ext cx="2516717" cy="4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580</Words>
  <Application>Microsoft Macintosh PowerPoint</Application>
  <PresentationFormat>Panorámica</PresentationFormat>
  <Paragraphs>77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SemiBold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Alan Suárez Santamaría</dc:creator>
  <cp:lastModifiedBy>Alan Suárez Santamaría</cp:lastModifiedBy>
  <cp:revision>5</cp:revision>
  <dcterms:created xsi:type="dcterms:W3CDTF">2023-03-15T15:41:22Z</dcterms:created>
  <dcterms:modified xsi:type="dcterms:W3CDTF">2023-03-15T16:09:05Z</dcterms:modified>
</cp:coreProperties>
</file>