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0"/>
  </p:normalViewPr>
  <p:slideViewPr>
    <p:cSldViewPr>
      <p:cViewPr varScale="1">
        <p:scale>
          <a:sx n="86" d="100"/>
          <a:sy n="86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01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0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69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8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24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65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6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0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8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7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75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AA76E-394E-45DA-AA0E-9143024541EF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48D67-78BE-43B0-9007-692D28FB13F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59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iadelempresario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520464"/>
              </p:ext>
            </p:extLst>
          </p:nvPr>
        </p:nvGraphicFramePr>
        <p:xfrm>
          <a:off x="404366" y="993007"/>
          <a:ext cx="8424935" cy="48719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7046">
                <a:tc>
                  <a:txBody>
                    <a:bodyPr/>
                    <a:lstStyle/>
                    <a:p>
                      <a:endParaRPr lang="es-ES_tradnl" sz="1200" i="0" noProof="0"/>
                    </a:p>
                  </a:txBody>
                  <a:tcPr>
                    <a:solidFill>
                      <a:srgbClr val="EB761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200" i="0" noProof="0"/>
                        <a:t>Persona 1</a:t>
                      </a:r>
                    </a:p>
                  </a:txBody>
                  <a:tcPr>
                    <a:solidFill>
                      <a:srgbClr val="EB761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200" i="0" noProof="0"/>
                        <a:t>Persona</a:t>
                      </a:r>
                      <a:r>
                        <a:rPr lang="es-ES_tradnl" sz="1200" i="0" baseline="0" noProof="0"/>
                        <a:t> 2</a:t>
                      </a:r>
                      <a:endParaRPr lang="es-ES_tradnl" sz="1200" i="0" noProof="0"/>
                    </a:p>
                  </a:txBody>
                  <a:tcPr>
                    <a:solidFill>
                      <a:srgbClr val="EB761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200" i="0" noProof="0"/>
                        <a:t>Persona 3</a:t>
                      </a:r>
                    </a:p>
                  </a:txBody>
                  <a:tcPr>
                    <a:solidFill>
                      <a:srgbClr val="EB761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200" i="0" noProof="0" dirty="0"/>
                        <a:t>Persona 4</a:t>
                      </a:r>
                    </a:p>
                  </a:txBody>
                  <a:tcPr>
                    <a:solidFill>
                      <a:srgbClr val="EB76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7211">
                <a:tc>
                  <a:txBody>
                    <a:bodyPr/>
                    <a:lstStyle/>
                    <a:p>
                      <a:pPr algn="just"/>
                      <a:r>
                        <a:rPr lang="es-ES_tradnl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Contenido 1: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ES_tradnl" sz="1200" baseline="0" noProof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ES_tradnl" sz="1200" noProof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ES_tradnl" sz="1200" noProof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200" noProof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864">
                <a:tc>
                  <a:txBody>
                    <a:bodyPr/>
                    <a:lstStyle/>
                    <a:p>
                      <a:pPr algn="just"/>
                      <a:r>
                        <a:rPr lang="es-ES_tradnl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Contenido 2: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ES_tradnl" sz="1200" noProof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ES_tradnl" sz="1200" noProof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ES_tradnl" sz="1200" noProof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200" noProof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864">
                <a:tc>
                  <a:txBody>
                    <a:bodyPr/>
                    <a:lstStyle/>
                    <a:p>
                      <a:pPr algn="just"/>
                      <a:r>
                        <a:rPr lang="es-ES_tradnl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Contenido 3: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ES_tradnl" sz="1200" noProof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ES_tradnl" sz="1200" noProof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200" noProof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1200" noProof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F162B069-60AF-4528-03D0-156A65E6D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046" y="6178564"/>
            <a:ext cx="2016225" cy="36023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5C8865A-F84C-86BA-ED51-08C8F69CD48A}"/>
              </a:ext>
            </a:extLst>
          </p:cNvPr>
          <p:cNvSpPr txBox="1"/>
          <p:nvPr/>
        </p:nvSpPr>
        <p:spPr>
          <a:xfrm>
            <a:off x="539552" y="6196171"/>
            <a:ext cx="5554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Encuentra más planillas en</a:t>
            </a:r>
            <a:r>
              <a:rPr lang="es-ES_tradnl" dirty="0">
                <a:hlinkClick r:id="rId3"/>
              </a:rPr>
              <a:t>: www.guiadelempresario.com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8290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</Words>
  <Application>Microsoft Macintosh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Hampton</dc:creator>
  <cp:lastModifiedBy>Alan Suárez Santamaría</cp:lastModifiedBy>
  <cp:revision>3</cp:revision>
  <dcterms:created xsi:type="dcterms:W3CDTF">2014-11-27T15:08:31Z</dcterms:created>
  <dcterms:modified xsi:type="dcterms:W3CDTF">2023-03-31T18:26:11Z</dcterms:modified>
</cp:coreProperties>
</file>